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6" r:id="rId6"/>
    <p:sldId id="267" r:id="rId7"/>
    <p:sldId id="270" r:id="rId8"/>
    <p:sldId id="271" r:id="rId9"/>
    <p:sldId id="269" r:id="rId10"/>
    <p:sldId id="264" r:id="rId11"/>
    <p:sldId id="266" r:id="rId12"/>
    <p:sldId id="276" r:id="rId13"/>
    <p:sldId id="272" r:id="rId14"/>
    <p:sldId id="277" r:id="rId15"/>
    <p:sldId id="279" r:id="rId16"/>
    <p:sldId id="280" r:id="rId17"/>
    <p:sldId id="257" r:id="rId18"/>
    <p:sldId id="265" r:id="rId19"/>
    <p:sldId id="278" r:id="rId20"/>
    <p:sldId id="268" r:id="rId21"/>
    <p:sldId id="273" r:id="rId22"/>
    <p:sldId id="281" r:id="rId23"/>
    <p:sldId id="274" r:id="rId24"/>
    <p:sldId id="275" r:id="rId25"/>
    <p:sldId id="259" r:id="rId26"/>
    <p:sldId id="262" r:id="rId27"/>
    <p:sldId id="261" r:id="rId28"/>
    <p:sldId id="282" r:id="rId29"/>
    <p:sldId id="283" r:id="rId30"/>
    <p:sldId id="263" r:id="rId31"/>
    <p:sldId id="260" r:id="rId3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4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3AD93D-7BC7-45A4-BD81-5C86B05E876E}" v="17" dt="2024-11-29T05:04:10.9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2462" y="408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NGHAM, Erin" userId="444e3fab-ba0c-4b82-96cf-11ac9adacbde" providerId="ADAL" clId="{54BC76EF-61F7-4432-8C71-53757159DC73}"/>
    <pc:docChg chg="custSel modSld modMainMaster">
      <pc:chgData name="BINGHAM, Erin" userId="444e3fab-ba0c-4b82-96cf-11ac9adacbde" providerId="ADAL" clId="{54BC76EF-61F7-4432-8C71-53757159DC73}" dt="2024-10-03T04:52:01.498" v="224" actId="1076"/>
      <pc:docMkLst>
        <pc:docMk/>
      </pc:docMkLst>
      <pc:sldChg chg="addSp delSp modSp mod">
        <pc:chgData name="BINGHAM, Erin" userId="444e3fab-ba0c-4b82-96cf-11ac9adacbde" providerId="ADAL" clId="{54BC76EF-61F7-4432-8C71-53757159DC73}" dt="2024-10-03T04:50:42.951" v="187" actId="1035"/>
        <pc:sldMkLst>
          <pc:docMk/>
          <pc:sldMk cId="464403102" sldId="256"/>
        </pc:sldMkLst>
        <pc:spChg chg="del">
          <ac:chgData name="BINGHAM, Erin" userId="444e3fab-ba0c-4b82-96cf-11ac9adacbde" providerId="ADAL" clId="{54BC76EF-61F7-4432-8C71-53757159DC73}" dt="2024-10-03T00:47:16.056" v="0" actId="478"/>
          <ac:spMkLst>
            <pc:docMk/>
            <pc:sldMk cId="464403102" sldId="256"/>
            <ac:spMk id="4" creationId="{4B7E1CB3-9860-FF80-5E19-DF77D078AB1E}"/>
          </ac:spMkLst>
        </pc:spChg>
        <pc:spChg chg="add mod">
          <ac:chgData name="BINGHAM, Erin" userId="444e3fab-ba0c-4b82-96cf-11ac9adacbde" providerId="ADAL" clId="{54BC76EF-61F7-4432-8C71-53757159DC73}" dt="2024-10-03T04:50:38.192" v="184" actId="1036"/>
          <ac:spMkLst>
            <pc:docMk/>
            <pc:sldMk cId="464403102" sldId="256"/>
            <ac:spMk id="7" creationId="{0459EE38-7A20-123E-54F2-6656B563EB3C}"/>
          </ac:spMkLst>
        </pc:spChg>
        <pc:spChg chg="add mod">
          <ac:chgData name="BINGHAM, Erin" userId="444e3fab-ba0c-4b82-96cf-11ac9adacbde" providerId="ADAL" clId="{54BC76EF-61F7-4432-8C71-53757159DC73}" dt="2024-10-03T04:50:42.951" v="187" actId="1035"/>
          <ac:spMkLst>
            <pc:docMk/>
            <pc:sldMk cId="464403102" sldId="256"/>
            <ac:spMk id="8" creationId="{DECE59EB-D160-E7AA-DD96-F00EB8CEDC99}"/>
          </ac:spMkLst>
        </pc:spChg>
        <pc:spChg chg="add mod">
          <ac:chgData name="BINGHAM, Erin" userId="444e3fab-ba0c-4b82-96cf-11ac9adacbde" providerId="ADAL" clId="{54BC76EF-61F7-4432-8C71-53757159DC73}" dt="2024-10-03T04:50:34.236" v="181" actId="1036"/>
          <ac:spMkLst>
            <pc:docMk/>
            <pc:sldMk cId="464403102" sldId="256"/>
            <ac:spMk id="9" creationId="{F4231AB4-57D3-62F3-337D-501B73A9613A}"/>
          </ac:spMkLst>
        </pc:spChg>
        <pc:picChg chg="add del mod">
          <ac:chgData name="BINGHAM, Erin" userId="444e3fab-ba0c-4b82-96cf-11ac9adacbde" providerId="ADAL" clId="{54BC76EF-61F7-4432-8C71-53757159DC73}" dt="2024-10-03T00:47:53.616" v="6" actId="478"/>
          <ac:picMkLst>
            <pc:docMk/>
            <pc:sldMk cId="464403102" sldId="256"/>
            <ac:picMk id="3" creationId="{B4FC8AD5-271A-F2A2-F14C-28A1653E0839}"/>
          </ac:picMkLst>
        </pc:picChg>
        <pc:picChg chg="add del mod">
          <ac:chgData name="BINGHAM, Erin" userId="444e3fab-ba0c-4b82-96cf-11ac9adacbde" providerId="ADAL" clId="{54BC76EF-61F7-4432-8C71-53757159DC73}" dt="2024-10-03T00:52:25.859" v="13" actId="478"/>
          <ac:picMkLst>
            <pc:docMk/>
            <pc:sldMk cId="464403102" sldId="256"/>
            <ac:picMk id="6" creationId="{5DCCCEB7-A800-AA8D-0483-0F32F4352FAB}"/>
          </ac:picMkLst>
        </pc:picChg>
      </pc:sldChg>
      <pc:sldChg chg="addSp delSp modSp mod chgLayout">
        <pc:chgData name="BINGHAM, Erin" userId="444e3fab-ba0c-4b82-96cf-11ac9adacbde" providerId="ADAL" clId="{54BC76EF-61F7-4432-8C71-53757159DC73}" dt="2024-10-03T04:51:24.544" v="193" actId="1038"/>
        <pc:sldMkLst>
          <pc:docMk/>
          <pc:sldMk cId="3117394082" sldId="257"/>
        </pc:sldMkLst>
        <pc:spChg chg="add mod">
          <ac:chgData name="BINGHAM, Erin" userId="444e3fab-ba0c-4b82-96cf-11ac9adacbde" providerId="ADAL" clId="{54BC76EF-61F7-4432-8C71-53757159DC73}" dt="2024-10-03T04:51:24.544" v="193" actId="1038"/>
          <ac:spMkLst>
            <pc:docMk/>
            <pc:sldMk cId="3117394082" sldId="257"/>
            <ac:spMk id="2" creationId="{4FF5B0A8-6BB8-B080-FE68-D631B350D18C}"/>
          </ac:spMkLst>
        </pc:spChg>
        <pc:spChg chg="del">
          <ac:chgData name="BINGHAM, Erin" userId="444e3fab-ba0c-4b82-96cf-11ac9adacbde" providerId="ADAL" clId="{54BC76EF-61F7-4432-8C71-53757159DC73}" dt="2024-10-03T04:48:11.522" v="101" actId="700"/>
          <ac:spMkLst>
            <pc:docMk/>
            <pc:sldMk cId="3117394082" sldId="257"/>
            <ac:spMk id="3" creationId="{58C9D2AA-BC39-D1CB-8289-C62B568526C0}"/>
          </ac:spMkLst>
        </pc:spChg>
        <pc:spChg chg="add mod">
          <ac:chgData name="BINGHAM, Erin" userId="444e3fab-ba0c-4b82-96cf-11ac9adacbde" providerId="ADAL" clId="{54BC76EF-61F7-4432-8C71-53757159DC73}" dt="2024-10-03T04:51:24.544" v="193" actId="1038"/>
          <ac:spMkLst>
            <pc:docMk/>
            <pc:sldMk cId="3117394082" sldId="257"/>
            <ac:spMk id="4" creationId="{24C23711-99CF-BC96-34FB-1BE14C053F81}"/>
          </ac:spMkLst>
        </pc:spChg>
        <pc:spChg chg="add mod">
          <ac:chgData name="BINGHAM, Erin" userId="444e3fab-ba0c-4b82-96cf-11ac9adacbde" providerId="ADAL" clId="{54BC76EF-61F7-4432-8C71-53757159DC73}" dt="2024-10-03T04:51:19.360" v="192" actId="1038"/>
          <ac:spMkLst>
            <pc:docMk/>
            <pc:sldMk cId="3117394082" sldId="257"/>
            <ac:spMk id="5" creationId="{15B60846-37CA-96FA-3690-88F3CD3D53DB}"/>
          </ac:spMkLst>
        </pc:spChg>
      </pc:sldChg>
      <pc:sldChg chg="addSp delSp modSp mod">
        <pc:chgData name="BINGHAM, Erin" userId="444e3fab-ba0c-4b82-96cf-11ac9adacbde" providerId="ADAL" clId="{54BC76EF-61F7-4432-8C71-53757159DC73}" dt="2024-10-03T04:51:48.790" v="222" actId="1036"/>
        <pc:sldMkLst>
          <pc:docMk/>
          <pc:sldMk cId="1820979777" sldId="259"/>
        </pc:sldMkLst>
        <pc:spChg chg="del">
          <ac:chgData name="BINGHAM, Erin" userId="444e3fab-ba0c-4b82-96cf-11ac9adacbde" providerId="ADAL" clId="{54BC76EF-61F7-4432-8C71-53757159DC73}" dt="2024-10-03T04:48:32.102" v="103" actId="478"/>
          <ac:spMkLst>
            <pc:docMk/>
            <pc:sldMk cId="1820979777" sldId="259"/>
            <ac:spMk id="2" creationId="{1BBD6D1D-068A-2E08-1AC5-28B066A1D004}"/>
          </ac:spMkLst>
        </pc:spChg>
        <pc:spChg chg="add mod">
          <ac:chgData name="BINGHAM, Erin" userId="444e3fab-ba0c-4b82-96cf-11ac9adacbde" providerId="ADAL" clId="{54BC76EF-61F7-4432-8C71-53757159DC73}" dt="2024-10-03T04:51:48.790" v="222" actId="1036"/>
          <ac:spMkLst>
            <pc:docMk/>
            <pc:sldMk cId="1820979777" sldId="259"/>
            <ac:spMk id="3" creationId="{0724238E-CE81-F8CD-1DF4-EDB881626936}"/>
          </ac:spMkLst>
        </pc:spChg>
        <pc:spChg chg="add mod">
          <ac:chgData name="BINGHAM, Erin" userId="444e3fab-ba0c-4b82-96cf-11ac9adacbde" providerId="ADAL" clId="{54BC76EF-61F7-4432-8C71-53757159DC73}" dt="2024-10-03T04:51:48.790" v="222" actId="1036"/>
          <ac:spMkLst>
            <pc:docMk/>
            <pc:sldMk cId="1820979777" sldId="259"/>
            <ac:spMk id="4" creationId="{3F343B71-68E4-3327-D516-5E4144C17E38}"/>
          </ac:spMkLst>
        </pc:spChg>
        <pc:spChg chg="add del mod">
          <ac:chgData name="BINGHAM, Erin" userId="444e3fab-ba0c-4b82-96cf-11ac9adacbde" providerId="ADAL" clId="{54BC76EF-61F7-4432-8C71-53757159DC73}" dt="2024-10-03T04:51:36.891" v="196" actId="478"/>
          <ac:spMkLst>
            <pc:docMk/>
            <pc:sldMk cId="1820979777" sldId="259"/>
            <ac:spMk id="5" creationId="{EC9F9A7D-4762-0DA4-6C7A-7DFC338D6DA5}"/>
          </ac:spMkLst>
        </pc:spChg>
      </pc:sldChg>
      <pc:sldChg chg="addSp delSp modSp mod">
        <pc:chgData name="BINGHAM, Erin" userId="444e3fab-ba0c-4b82-96cf-11ac9adacbde" providerId="ADAL" clId="{54BC76EF-61F7-4432-8C71-53757159DC73}" dt="2024-10-03T04:52:01.498" v="224" actId="1076"/>
        <pc:sldMkLst>
          <pc:docMk/>
          <pc:sldMk cId="658919193" sldId="260"/>
        </pc:sldMkLst>
        <pc:spChg chg="del">
          <ac:chgData name="BINGHAM, Erin" userId="444e3fab-ba0c-4b82-96cf-11ac9adacbde" providerId="ADAL" clId="{54BC76EF-61F7-4432-8C71-53757159DC73}" dt="2024-10-03T04:48:29.580" v="102" actId="478"/>
          <ac:spMkLst>
            <pc:docMk/>
            <pc:sldMk cId="658919193" sldId="260"/>
            <ac:spMk id="2" creationId="{F2A037C5-C04B-7D5C-BB1A-67E8E636B924}"/>
          </ac:spMkLst>
        </pc:spChg>
        <pc:spChg chg="add mod">
          <ac:chgData name="BINGHAM, Erin" userId="444e3fab-ba0c-4b82-96cf-11ac9adacbde" providerId="ADAL" clId="{54BC76EF-61F7-4432-8C71-53757159DC73}" dt="2024-10-03T04:52:01.498" v="224" actId="1076"/>
          <ac:spMkLst>
            <pc:docMk/>
            <pc:sldMk cId="658919193" sldId="260"/>
            <ac:spMk id="3" creationId="{56D791B2-2D68-7AD0-CA34-B57E127A3245}"/>
          </ac:spMkLst>
        </pc:spChg>
        <pc:spChg chg="add mod">
          <ac:chgData name="BINGHAM, Erin" userId="444e3fab-ba0c-4b82-96cf-11ac9adacbde" providerId="ADAL" clId="{54BC76EF-61F7-4432-8C71-53757159DC73}" dt="2024-10-03T04:52:01.498" v="224" actId="1076"/>
          <ac:spMkLst>
            <pc:docMk/>
            <pc:sldMk cId="658919193" sldId="260"/>
            <ac:spMk id="4" creationId="{16ADBA40-59BB-09AC-02D7-E3575FC278EA}"/>
          </ac:spMkLst>
        </pc:spChg>
      </pc:sldChg>
      <pc:sldMasterChg chg="modSldLayout">
        <pc:chgData name="BINGHAM, Erin" userId="444e3fab-ba0c-4b82-96cf-11ac9adacbde" providerId="ADAL" clId="{54BC76EF-61F7-4432-8C71-53757159DC73}" dt="2024-10-03T04:47:50.661" v="100" actId="14100"/>
        <pc:sldMasterMkLst>
          <pc:docMk/>
          <pc:sldMasterMk cId="3797046012" sldId="2147483660"/>
        </pc:sldMasterMkLst>
        <pc:sldLayoutChg chg="addSp delSp modSp mod">
          <pc:chgData name="BINGHAM, Erin" userId="444e3fab-ba0c-4b82-96cf-11ac9adacbde" providerId="ADAL" clId="{54BC76EF-61F7-4432-8C71-53757159DC73}" dt="2024-10-03T04:47:50.661" v="100" actId="14100"/>
          <pc:sldLayoutMkLst>
            <pc:docMk/>
            <pc:sldMasterMk cId="3797046012" sldId="2147483660"/>
            <pc:sldLayoutMk cId="2630507283" sldId="2147483661"/>
          </pc:sldLayoutMkLst>
          <pc:spChg chg="add">
            <ac:chgData name="BINGHAM, Erin" userId="444e3fab-ba0c-4b82-96cf-11ac9adacbde" providerId="ADAL" clId="{54BC76EF-61F7-4432-8C71-53757159DC73}" dt="2024-10-03T00:52:45.799" v="16"/>
            <ac:spMkLst>
              <pc:docMk/>
              <pc:sldMasterMk cId="3797046012" sldId="2147483660"/>
              <pc:sldLayoutMk cId="2630507283" sldId="2147483661"/>
              <ac:spMk id="2" creationId="{C9247EB6-C79A-DCA3-3183-E9A54C941D19}"/>
            </ac:spMkLst>
          </pc:spChg>
          <pc:spChg chg="del">
            <ac:chgData name="BINGHAM, Erin" userId="444e3fab-ba0c-4b82-96cf-11ac9adacbde" providerId="ADAL" clId="{54BC76EF-61F7-4432-8C71-53757159DC73}" dt="2024-10-03T00:52:44.771" v="15" actId="478"/>
            <ac:spMkLst>
              <pc:docMk/>
              <pc:sldMasterMk cId="3797046012" sldId="2147483660"/>
              <pc:sldLayoutMk cId="2630507283" sldId="2147483661"/>
              <ac:spMk id="10" creationId="{C3D4433F-5EAC-9C20-AD9E-4D887F401DE8}"/>
            </ac:spMkLst>
          </pc:spChg>
          <pc:picChg chg="add del mod">
            <ac:chgData name="BINGHAM, Erin" userId="444e3fab-ba0c-4b82-96cf-11ac9adacbde" providerId="ADAL" clId="{54BC76EF-61F7-4432-8C71-53757159DC73}" dt="2024-10-03T01:12:04.406" v="46" actId="478"/>
            <ac:picMkLst>
              <pc:docMk/>
              <pc:sldMasterMk cId="3797046012" sldId="2147483660"/>
              <pc:sldLayoutMk cId="2630507283" sldId="2147483661"/>
              <ac:picMk id="4" creationId="{28625709-C723-D15D-CE32-06B41CC63BEA}"/>
            </ac:picMkLst>
          </pc:picChg>
          <pc:picChg chg="add del mod">
            <ac:chgData name="BINGHAM, Erin" userId="444e3fab-ba0c-4b82-96cf-11ac9adacbde" providerId="ADAL" clId="{54BC76EF-61F7-4432-8C71-53757159DC73}" dt="2024-10-03T03:56:52.800" v="72" actId="478"/>
            <ac:picMkLst>
              <pc:docMk/>
              <pc:sldMasterMk cId="3797046012" sldId="2147483660"/>
              <pc:sldLayoutMk cId="2630507283" sldId="2147483661"/>
              <ac:picMk id="6" creationId="{47329BDF-70B5-FD2A-9F92-C5A2E4CFFDCA}"/>
            </ac:picMkLst>
          </pc:picChg>
          <pc:picChg chg="add mod">
            <ac:chgData name="BINGHAM, Erin" userId="444e3fab-ba0c-4b82-96cf-11ac9adacbde" providerId="ADAL" clId="{54BC76EF-61F7-4432-8C71-53757159DC73}" dt="2024-10-03T04:47:50.661" v="100" actId="14100"/>
            <ac:picMkLst>
              <pc:docMk/>
              <pc:sldMasterMk cId="3797046012" sldId="2147483660"/>
              <pc:sldLayoutMk cId="2630507283" sldId="2147483661"/>
              <ac:picMk id="8" creationId="{CDE11310-D835-7864-68AB-98DA27FAF144}"/>
            </ac:picMkLst>
          </pc:picChg>
          <pc:picChg chg="del">
            <ac:chgData name="BINGHAM, Erin" userId="444e3fab-ba0c-4b82-96cf-11ac9adacbde" providerId="ADAL" clId="{54BC76EF-61F7-4432-8C71-53757159DC73}" dt="2024-10-03T00:52:42.338" v="14" actId="478"/>
            <ac:picMkLst>
              <pc:docMk/>
              <pc:sldMasterMk cId="3797046012" sldId="2147483660"/>
              <pc:sldLayoutMk cId="2630507283" sldId="2147483661"/>
              <ac:picMk id="9" creationId="{4A3C8383-DD4E-FA3D-D0DE-20FAE10CB330}"/>
            </ac:picMkLst>
          </pc:picChg>
        </pc:sldLayoutChg>
        <pc:sldLayoutChg chg="addSp delSp modSp mod">
          <pc:chgData name="BINGHAM, Erin" userId="444e3fab-ba0c-4b82-96cf-11ac9adacbde" providerId="ADAL" clId="{54BC76EF-61F7-4432-8C71-53757159DC73}" dt="2024-10-03T04:45:41.917" v="95" actId="14100"/>
          <pc:sldLayoutMkLst>
            <pc:docMk/>
            <pc:sldMasterMk cId="3797046012" sldId="2147483660"/>
            <pc:sldLayoutMk cId="3007007362" sldId="2147483662"/>
          </pc:sldLayoutMkLst>
          <pc:spChg chg="del">
            <ac:chgData name="BINGHAM, Erin" userId="444e3fab-ba0c-4b82-96cf-11ac9adacbde" providerId="ADAL" clId="{54BC76EF-61F7-4432-8C71-53757159DC73}" dt="2024-10-03T00:53:11.864" v="20" actId="478"/>
            <ac:spMkLst>
              <pc:docMk/>
              <pc:sldMasterMk cId="3797046012" sldId="2147483660"/>
              <pc:sldLayoutMk cId="3007007362" sldId="2147483662"/>
              <ac:spMk id="3" creationId="{E25B7703-92E7-AFFD-7161-157E2E61AE74}"/>
            </ac:spMkLst>
          </pc:spChg>
          <pc:picChg chg="add del mod">
            <ac:chgData name="BINGHAM, Erin" userId="444e3fab-ba0c-4b82-96cf-11ac9adacbde" providerId="ADAL" clId="{54BC76EF-61F7-4432-8C71-53757159DC73}" dt="2024-10-03T01:12:06.678" v="47" actId="478"/>
            <ac:picMkLst>
              <pc:docMk/>
              <pc:sldMasterMk cId="3797046012" sldId="2147483660"/>
              <pc:sldLayoutMk cId="3007007362" sldId="2147483662"/>
              <ac:picMk id="4" creationId="{4DF7C213-A5C9-073B-2E63-4B94CDD8F091}"/>
            </ac:picMkLst>
          </pc:picChg>
          <pc:picChg chg="add del mod">
            <ac:chgData name="BINGHAM, Erin" userId="444e3fab-ba0c-4b82-96cf-11ac9adacbde" providerId="ADAL" clId="{54BC76EF-61F7-4432-8C71-53757159DC73}" dt="2024-10-03T03:56:56.843" v="73" actId="478"/>
            <ac:picMkLst>
              <pc:docMk/>
              <pc:sldMasterMk cId="3797046012" sldId="2147483660"/>
              <pc:sldLayoutMk cId="3007007362" sldId="2147483662"/>
              <ac:picMk id="6" creationId="{243B6F68-94E3-113F-26F1-E3636B92060B}"/>
            </ac:picMkLst>
          </pc:picChg>
          <pc:picChg chg="add mod">
            <ac:chgData name="BINGHAM, Erin" userId="444e3fab-ba0c-4b82-96cf-11ac9adacbde" providerId="ADAL" clId="{54BC76EF-61F7-4432-8C71-53757159DC73}" dt="2024-10-03T04:45:41.917" v="95" actId="14100"/>
            <ac:picMkLst>
              <pc:docMk/>
              <pc:sldMasterMk cId="3797046012" sldId="2147483660"/>
              <pc:sldLayoutMk cId="3007007362" sldId="2147483662"/>
              <ac:picMk id="8" creationId="{40891768-85E2-6A46-9FA6-1BC26CB116E7}"/>
            </ac:picMkLst>
          </pc:picChg>
          <pc:picChg chg="del">
            <ac:chgData name="BINGHAM, Erin" userId="444e3fab-ba0c-4b82-96cf-11ac9adacbde" providerId="ADAL" clId="{54BC76EF-61F7-4432-8C71-53757159DC73}" dt="2024-10-03T00:53:00.682" v="17" actId="478"/>
            <ac:picMkLst>
              <pc:docMk/>
              <pc:sldMasterMk cId="3797046012" sldId="2147483660"/>
              <pc:sldLayoutMk cId="3007007362" sldId="2147483662"/>
              <ac:picMk id="9" creationId="{4A3C8383-DD4E-FA3D-D0DE-20FAE10CB330}"/>
            </ac:picMkLst>
          </pc:picChg>
        </pc:sldLayoutChg>
        <pc:sldLayoutChg chg="addSp delSp modSp mod">
          <pc:chgData name="BINGHAM, Erin" userId="444e3fab-ba0c-4b82-96cf-11ac9adacbde" providerId="ADAL" clId="{54BC76EF-61F7-4432-8C71-53757159DC73}" dt="2024-10-03T04:04:49.982" v="84" actId="14100"/>
          <pc:sldLayoutMkLst>
            <pc:docMk/>
            <pc:sldMasterMk cId="3797046012" sldId="2147483660"/>
            <pc:sldLayoutMk cId="2462866162" sldId="2147483664"/>
          </pc:sldLayoutMkLst>
          <pc:spChg chg="del">
            <ac:chgData name="BINGHAM, Erin" userId="444e3fab-ba0c-4b82-96cf-11ac9adacbde" providerId="ADAL" clId="{54BC76EF-61F7-4432-8C71-53757159DC73}" dt="2024-10-03T00:53:16.997" v="21" actId="478"/>
            <ac:spMkLst>
              <pc:docMk/>
              <pc:sldMasterMk cId="3797046012" sldId="2147483660"/>
              <pc:sldLayoutMk cId="2462866162" sldId="2147483664"/>
              <ac:spMk id="3" creationId="{E25B7703-92E7-AFFD-7161-157E2E61AE74}"/>
            </ac:spMkLst>
          </pc:spChg>
          <pc:picChg chg="add del mod">
            <ac:chgData name="BINGHAM, Erin" userId="444e3fab-ba0c-4b82-96cf-11ac9adacbde" providerId="ADAL" clId="{54BC76EF-61F7-4432-8C71-53757159DC73}" dt="2024-10-03T03:56:47.327" v="71" actId="478"/>
            <ac:picMkLst>
              <pc:docMk/>
              <pc:sldMasterMk cId="3797046012" sldId="2147483660"/>
              <pc:sldLayoutMk cId="2462866162" sldId="2147483664"/>
              <ac:picMk id="4" creationId="{1F1052D7-445A-A7EE-DEE9-B0A4D288D801}"/>
            </ac:picMkLst>
          </pc:picChg>
          <pc:picChg chg="add del mod">
            <ac:chgData name="BINGHAM, Erin" userId="444e3fab-ba0c-4b82-96cf-11ac9adacbde" providerId="ADAL" clId="{54BC76EF-61F7-4432-8C71-53757159DC73}" dt="2024-10-03T04:03:55.387" v="79" actId="478"/>
            <ac:picMkLst>
              <pc:docMk/>
              <pc:sldMasterMk cId="3797046012" sldId="2147483660"/>
              <pc:sldLayoutMk cId="2462866162" sldId="2147483664"/>
              <ac:picMk id="6" creationId="{73963AEE-D7B8-35C1-9DA4-078C590B48F7}"/>
            </ac:picMkLst>
          </pc:picChg>
          <pc:picChg chg="add mod">
            <ac:chgData name="BINGHAM, Erin" userId="444e3fab-ba0c-4b82-96cf-11ac9adacbde" providerId="ADAL" clId="{54BC76EF-61F7-4432-8C71-53757159DC73}" dt="2024-10-03T04:04:49.982" v="84" actId="14100"/>
            <ac:picMkLst>
              <pc:docMk/>
              <pc:sldMasterMk cId="3797046012" sldId="2147483660"/>
              <pc:sldLayoutMk cId="2462866162" sldId="2147483664"/>
              <ac:picMk id="8" creationId="{4C16BC0B-6ABF-A9BF-E145-EF07E9046781}"/>
            </ac:picMkLst>
          </pc:picChg>
          <pc:picChg chg="del">
            <ac:chgData name="BINGHAM, Erin" userId="444e3fab-ba0c-4b82-96cf-11ac9adacbde" providerId="ADAL" clId="{54BC76EF-61F7-4432-8C71-53757159DC73}" dt="2024-10-03T00:53:03.841" v="18" actId="478"/>
            <ac:picMkLst>
              <pc:docMk/>
              <pc:sldMasterMk cId="3797046012" sldId="2147483660"/>
              <pc:sldLayoutMk cId="2462866162" sldId="2147483664"/>
              <ac:picMk id="9" creationId="{4A3C8383-DD4E-FA3D-D0DE-20FAE10CB330}"/>
            </ac:picMkLst>
          </pc:picChg>
        </pc:sldLayoutChg>
        <pc:sldLayoutChg chg="addSp delSp modSp mod">
          <pc:chgData name="BINGHAM, Erin" userId="444e3fab-ba0c-4b82-96cf-11ac9adacbde" providerId="ADAL" clId="{54BC76EF-61F7-4432-8C71-53757159DC73}" dt="2024-10-03T04:09:02.426" v="90" actId="14100"/>
          <pc:sldLayoutMkLst>
            <pc:docMk/>
            <pc:sldMasterMk cId="3797046012" sldId="2147483660"/>
            <pc:sldLayoutMk cId="463564105" sldId="2147483665"/>
          </pc:sldLayoutMkLst>
          <pc:spChg chg="del">
            <ac:chgData name="BINGHAM, Erin" userId="444e3fab-ba0c-4b82-96cf-11ac9adacbde" providerId="ADAL" clId="{54BC76EF-61F7-4432-8C71-53757159DC73}" dt="2024-10-03T00:53:20.734" v="22" actId="478"/>
            <ac:spMkLst>
              <pc:docMk/>
              <pc:sldMasterMk cId="3797046012" sldId="2147483660"/>
              <pc:sldLayoutMk cId="463564105" sldId="2147483665"/>
              <ac:spMk id="3" creationId="{E25B7703-92E7-AFFD-7161-157E2E61AE74}"/>
            </ac:spMkLst>
          </pc:spChg>
          <pc:picChg chg="add del mod">
            <ac:chgData name="BINGHAM, Erin" userId="444e3fab-ba0c-4b82-96cf-11ac9adacbde" providerId="ADAL" clId="{54BC76EF-61F7-4432-8C71-53757159DC73}" dt="2024-10-03T04:08:51.189" v="85" actId="478"/>
            <ac:picMkLst>
              <pc:docMk/>
              <pc:sldMasterMk cId="3797046012" sldId="2147483660"/>
              <pc:sldLayoutMk cId="463564105" sldId="2147483665"/>
              <ac:picMk id="4" creationId="{A52C6A7D-A12C-4B51-9A4B-710D96CE932F}"/>
            </ac:picMkLst>
          </pc:picChg>
          <pc:picChg chg="add mod">
            <ac:chgData name="BINGHAM, Erin" userId="444e3fab-ba0c-4b82-96cf-11ac9adacbde" providerId="ADAL" clId="{54BC76EF-61F7-4432-8C71-53757159DC73}" dt="2024-10-03T04:09:02.426" v="90" actId="14100"/>
            <ac:picMkLst>
              <pc:docMk/>
              <pc:sldMasterMk cId="3797046012" sldId="2147483660"/>
              <pc:sldLayoutMk cId="463564105" sldId="2147483665"/>
              <ac:picMk id="6" creationId="{9B523B6C-772B-659C-BBBA-C9E17E81F2D8}"/>
            </ac:picMkLst>
          </pc:picChg>
          <pc:picChg chg="del">
            <ac:chgData name="BINGHAM, Erin" userId="444e3fab-ba0c-4b82-96cf-11ac9adacbde" providerId="ADAL" clId="{54BC76EF-61F7-4432-8C71-53757159DC73}" dt="2024-10-03T00:53:06.187" v="19" actId="478"/>
            <ac:picMkLst>
              <pc:docMk/>
              <pc:sldMasterMk cId="3797046012" sldId="2147483660"/>
              <pc:sldLayoutMk cId="463564105" sldId="2147483665"/>
              <ac:picMk id="9" creationId="{4A3C8383-DD4E-FA3D-D0DE-20FAE10CB330}"/>
            </ac:picMkLst>
          </pc:picChg>
        </pc:sldLayoutChg>
      </pc:sldMasterChg>
    </pc:docChg>
  </pc:docChgLst>
  <pc:docChgLst>
    <pc:chgData name="BINGHAM, Erin" userId="444e3fab-ba0c-4b82-96cf-11ac9adacbde" providerId="ADAL" clId="{CED021DC-20DF-42A3-B1FE-1D8A9B688E85}"/>
    <pc:docChg chg="undo custSel addSld delSld modSld sldOrd modMainMaster">
      <pc:chgData name="BINGHAM, Erin" userId="444e3fab-ba0c-4b82-96cf-11ac9adacbde" providerId="ADAL" clId="{CED021DC-20DF-42A3-B1FE-1D8A9B688E85}" dt="2024-10-04T02:38:34.413" v="221" actId="14100"/>
      <pc:docMkLst>
        <pc:docMk/>
      </pc:docMkLst>
      <pc:sldChg chg="addSp delSp mod">
        <pc:chgData name="BINGHAM, Erin" userId="444e3fab-ba0c-4b82-96cf-11ac9adacbde" providerId="ADAL" clId="{CED021DC-20DF-42A3-B1FE-1D8A9B688E85}" dt="2024-10-04T02:32:36.435" v="198" actId="22"/>
        <pc:sldMkLst>
          <pc:docMk/>
          <pc:sldMk cId="3117394082" sldId="257"/>
        </pc:sldMkLst>
        <pc:spChg chg="add del">
          <ac:chgData name="BINGHAM, Erin" userId="444e3fab-ba0c-4b82-96cf-11ac9adacbde" providerId="ADAL" clId="{CED021DC-20DF-42A3-B1FE-1D8A9B688E85}" dt="2024-10-04T02:32:36.435" v="198" actId="22"/>
          <ac:spMkLst>
            <pc:docMk/>
            <pc:sldMk cId="3117394082" sldId="257"/>
            <ac:spMk id="4" creationId="{A5DF42D3-8B7A-A79A-1CEF-2AD34E6031C3}"/>
          </ac:spMkLst>
        </pc:spChg>
      </pc:sldChg>
      <pc:sldChg chg="addSp modSp">
        <pc:chgData name="BINGHAM, Erin" userId="444e3fab-ba0c-4b82-96cf-11ac9adacbde" providerId="ADAL" clId="{CED021DC-20DF-42A3-B1FE-1D8A9B688E85}" dt="2024-10-04T02:00:46.411" v="91"/>
        <pc:sldMkLst>
          <pc:docMk/>
          <pc:sldMk cId="4132518645" sldId="261"/>
        </pc:sldMkLst>
        <pc:spChg chg="add mod">
          <ac:chgData name="BINGHAM, Erin" userId="444e3fab-ba0c-4b82-96cf-11ac9adacbde" providerId="ADAL" clId="{CED021DC-20DF-42A3-B1FE-1D8A9B688E85}" dt="2024-10-04T02:00:46.411" v="91"/>
          <ac:spMkLst>
            <pc:docMk/>
            <pc:sldMk cId="4132518645" sldId="261"/>
            <ac:spMk id="2" creationId="{002DE3F9-C5E2-C522-3D1F-E024BB412800}"/>
          </ac:spMkLst>
        </pc:spChg>
        <pc:spChg chg="add mod">
          <ac:chgData name="BINGHAM, Erin" userId="444e3fab-ba0c-4b82-96cf-11ac9adacbde" providerId="ADAL" clId="{CED021DC-20DF-42A3-B1FE-1D8A9B688E85}" dt="2024-10-04T02:00:46.411" v="91"/>
          <ac:spMkLst>
            <pc:docMk/>
            <pc:sldMk cId="4132518645" sldId="261"/>
            <ac:spMk id="3" creationId="{F419175F-89B6-3035-75FB-A39A214B6326}"/>
          </ac:spMkLst>
        </pc:spChg>
      </pc:sldChg>
      <pc:sldChg chg="addSp modSp">
        <pc:chgData name="BINGHAM, Erin" userId="444e3fab-ba0c-4b82-96cf-11ac9adacbde" providerId="ADAL" clId="{CED021DC-20DF-42A3-B1FE-1D8A9B688E85}" dt="2024-10-04T02:00:49.569" v="92"/>
        <pc:sldMkLst>
          <pc:docMk/>
          <pc:sldMk cId="3888771343" sldId="262"/>
        </pc:sldMkLst>
        <pc:spChg chg="add mod">
          <ac:chgData name="BINGHAM, Erin" userId="444e3fab-ba0c-4b82-96cf-11ac9adacbde" providerId="ADAL" clId="{CED021DC-20DF-42A3-B1FE-1D8A9B688E85}" dt="2024-10-04T02:00:49.569" v="92"/>
          <ac:spMkLst>
            <pc:docMk/>
            <pc:sldMk cId="3888771343" sldId="262"/>
            <ac:spMk id="2" creationId="{50A305E2-1A4E-549F-9ABB-BBC24F906C6C}"/>
          </ac:spMkLst>
        </pc:spChg>
        <pc:spChg chg="add mod">
          <ac:chgData name="BINGHAM, Erin" userId="444e3fab-ba0c-4b82-96cf-11ac9adacbde" providerId="ADAL" clId="{CED021DC-20DF-42A3-B1FE-1D8A9B688E85}" dt="2024-10-04T02:00:49.569" v="92"/>
          <ac:spMkLst>
            <pc:docMk/>
            <pc:sldMk cId="3888771343" sldId="262"/>
            <ac:spMk id="3" creationId="{1E408CCE-918A-F7B9-7DBD-EFB5BD557B88}"/>
          </ac:spMkLst>
        </pc:spChg>
      </pc:sldChg>
      <pc:sldChg chg="addSp modSp new mod ord modClrScheme chgLayout">
        <pc:chgData name="BINGHAM, Erin" userId="444e3fab-ba0c-4b82-96cf-11ac9adacbde" providerId="ADAL" clId="{CED021DC-20DF-42A3-B1FE-1D8A9B688E85}" dt="2024-10-04T01:44:51.847" v="19" actId="1038"/>
        <pc:sldMkLst>
          <pc:docMk/>
          <pc:sldMk cId="571689669" sldId="263"/>
        </pc:sldMkLst>
        <pc:spChg chg="add mod">
          <ac:chgData name="BINGHAM, Erin" userId="444e3fab-ba0c-4b82-96cf-11ac9adacbde" providerId="ADAL" clId="{CED021DC-20DF-42A3-B1FE-1D8A9B688E85}" dt="2024-10-04T01:44:51.847" v="19" actId="1038"/>
          <ac:spMkLst>
            <pc:docMk/>
            <pc:sldMk cId="571689669" sldId="263"/>
            <ac:spMk id="2" creationId="{83929E28-1D37-6A35-CD97-98FB123852E8}"/>
          </ac:spMkLst>
        </pc:spChg>
        <pc:spChg chg="add mod">
          <ac:chgData name="BINGHAM, Erin" userId="444e3fab-ba0c-4b82-96cf-11ac9adacbde" providerId="ADAL" clId="{CED021DC-20DF-42A3-B1FE-1D8A9B688E85}" dt="2024-10-04T01:44:51.847" v="19" actId="1038"/>
          <ac:spMkLst>
            <pc:docMk/>
            <pc:sldMk cId="571689669" sldId="263"/>
            <ac:spMk id="3" creationId="{7F80EA6F-780F-58EA-37DC-1041A85E6EEE}"/>
          </ac:spMkLst>
        </pc:spChg>
      </pc:sldChg>
      <pc:sldChg chg="addSp modSp new">
        <pc:chgData name="BINGHAM, Erin" userId="444e3fab-ba0c-4b82-96cf-11ac9adacbde" providerId="ADAL" clId="{CED021DC-20DF-42A3-B1FE-1D8A9B688E85}" dt="2024-10-04T01:47:25.061" v="35"/>
        <pc:sldMkLst>
          <pc:docMk/>
          <pc:sldMk cId="3319184165" sldId="264"/>
        </pc:sldMkLst>
        <pc:spChg chg="add mod">
          <ac:chgData name="BINGHAM, Erin" userId="444e3fab-ba0c-4b82-96cf-11ac9adacbde" providerId="ADAL" clId="{CED021DC-20DF-42A3-B1FE-1D8A9B688E85}" dt="2024-10-04T01:47:25.061" v="35"/>
          <ac:spMkLst>
            <pc:docMk/>
            <pc:sldMk cId="3319184165" sldId="264"/>
            <ac:spMk id="2" creationId="{671FCA21-0C78-152F-9731-05EA62C2E999}"/>
          </ac:spMkLst>
        </pc:spChg>
        <pc:spChg chg="add mod">
          <ac:chgData name="BINGHAM, Erin" userId="444e3fab-ba0c-4b82-96cf-11ac9adacbde" providerId="ADAL" clId="{CED021DC-20DF-42A3-B1FE-1D8A9B688E85}" dt="2024-10-04T01:47:25.061" v="35"/>
          <ac:spMkLst>
            <pc:docMk/>
            <pc:sldMk cId="3319184165" sldId="264"/>
            <ac:spMk id="3" creationId="{C4CB1388-1EA2-EF21-6624-E3EF484004B0}"/>
          </ac:spMkLst>
        </pc:spChg>
      </pc:sldChg>
      <pc:sldChg chg="addSp modSp new mod modClrScheme chgLayout">
        <pc:chgData name="BINGHAM, Erin" userId="444e3fab-ba0c-4b82-96cf-11ac9adacbde" providerId="ADAL" clId="{CED021DC-20DF-42A3-B1FE-1D8A9B688E85}" dt="2024-10-04T02:00:56.745" v="94"/>
        <pc:sldMkLst>
          <pc:docMk/>
          <pc:sldMk cId="4089843677" sldId="265"/>
        </pc:sldMkLst>
        <pc:spChg chg="add mod">
          <ac:chgData name="BINGHAM, Erin" userId="444e3fab-ba0c-4b82-96cf-11ac9adacbde" providerId="ADAL" clId="{CED021DC-20DF-42A3-B1FE-1D8A9B688E85}" dt="2024-10-04T02:00:56.745" v="94"/>
          <ac:spMkLst>
            <pc:docMk/>
            <pc:sldMk cId="4089843677" sldId="265"/>
            <ac:spMk id="2" creationId="{02F538E1-DF36-13B6-9EE0-BD613977DA87}"/>
          </ac:spMkLst>
        </pc:spChg>
        <pc:spChg chg="add mod">
          <ac:chgData name="BINGHAM, Erin" userId="444e3fab-ba0c-4b82-96cf-11ac9adacbde" providerId="ADAL" clId="{CED021DC-20DF-42A3-B1FE-1D8A9B688E85}" dt="2024-10-04T02:00:56.745" v="94"/>
          <ac:spMkLst>
            <pc:docMk/>
            <pc:sldMk cId="4089843677" sldId="265"/>
            <ac:spMk id="3" creationId="{28781708-4D7B-81AC-E6B1-EC9FBC0F46D5}"/>
          </ac:spMkLst>
        </pc:spChg>
      </pc:sldChg>
      <pc:sldChg chg="addSp modSp new mod modClrScheme chgLayout">
        <pc:chgData name="BINGHAM, Erin" userId="444e3fab-ba0c-4b82-96cf-11ac9adacbde" providerId="ADAL" clId="{CED021DC-20DF-42A3-B1FE-1D8A9B688E85}" dt="2024-10-04T01:50:40.783" v="55"/>
        <pc:sldMkLst>
          <pc:docMk/>
          <pc:sldMk cId="1049715891" sldId="266"/>
        </pc:sldMkLst>
        <pc:spChg chg="add mod">
          <ac:chgData name="BINGHAM, Erin" userId="444e3fab-ba0c-4b82-96cf-11ac9adacbde" providerId="ADAL" clId="{CED021DC-20DF-42A3-B1FE-1D8A9B688E85}" dt="2024-10-04T01:50:40.783" v="55"/>
          <ac:spMkLst>
            <pc:docMk/>
            <pc:sldMk cId="1049715891" sldId="266"/>
            <ac:spMk id="2" creationId="{362FEA2B-026A-1957-CC4C-F6DBA6D9E5DF}"/>
          </ac:spMkLst>
        </pc:spChg>
        <pc:spChg chg="add mod">
          <ac:chgData name="BINGHAM, Erin" userId="444e3fab-ba0c-4b82-96cf-11ac9adacbde" providerId="ADAL" clId="{CED021DC-20DF-42A3-B1FE-1D8A9B688E85}" dt="2024-10-04T01:50:40.783" v="55"/>
          <ac:spMkLst>
            <pc:docMk/>
            <pc:sldMk cId="1049715891" sldId="266"/>
            <ac:spMk id="3" creationId="{072B756F-434B-5670-702A-06A413D55DBE}"/>
          </ac:spMkLst>
        </pc:spChg>
      </pc:sldChg>
      <pc:sldChg chg="addSp modSp new">
        <pc:chgData name="BINGHAM, Erin" userId="444e3fab-ba0c-4b82-96cf-11ac9adacbde" providerId="ADAL" clId="{CED021DC-20DF-42A3-B1FE-1D8A9B688E85}" dt="2024-10-04T02:01:04.258" v="96"/>
        <pc:sldMkLst>
          <pc:docMk/>
          <pc:sldMk cId="2278580468" sldId="267"/>
        </pc:sldMkLst>
        <pc:spChg chg="add mod">
          <ac:chgData name="BINGHAM, Erin" userId="444e3fab-ba0c-4b82-96cf-11ac9adacbde" providerId="ADAL" clId="{CED021DC-20DF-42A3-B1FE-1D8A9B688E85}" dt="2024-10-04T02:01:04.258" v="96"/>
          <ac:spMkLst>
            <pc:docMk/>
            <pc:sldMk cId="2278580468" sldId="267"/>
            <ac:spMk id="2" creationId="{36DE54EF-BF3C-B3B3-F853-85E22C91E6BD}"/>
          </ac:spMkLst>
        </pc:spChg>
        <pc:spChg chg="add mod">
          <ac:chgData name="BINGHAM, Erin" userId="444e3fab-ba0c-4b82-96cf-11ac9adacbde" providerId="ADAL" clId="{CED021DC-20DF-42A3-B1FE-1D8A9B688E85}" dt="2024-10-04T02:01:04.258" v="96"/>
          <ac:spMkLst>
            <pc:docMk/>
            <pc:sldMk cId="2278580468" sldId="267"/>
            <ac:spMk id="3" creationId="{09A1D692-D029-6078-6B33-5F184E951A5B}"/>
          </ac:spMkLst>
        </pc:spChg>
      </pc:sldChg>
      <pc:sldChg chg="addSp modSp new mod modClrScheme chgLayout">
        <pc:chgData name="BINGHAM, Erin" userId="444e3fab-ba0c-4b82-96cf-11ac9adacbde" providerId="ADAL" clId="{CED021DC-20DF-42A3-B1FE-1D8A9B688E85}" dt="2024-10-04T02:00:53.532" v="93"/>
        <pc:sldMkLst>
          <pc:docMk/>
          <pc:sldMk cId="679327013" sldId="268"/>
        </pc:sldMkLst>
        <pc:spChg chg="add mod">
          <ac:chgData name="BINGHAM, Erin" userId="444e3fab-ba0c-4b82-96cf-11ac9adacbde" providerId="ADAL" clId="{CED021DC-20DF-42A3-B1FE-1D8A9B688E85}" dt="2024-10-04T02:00:53.532" v="93"/>
          <ac:spMkLst>
            <pc:docMk/>
            <pc:sldMk cId="679327013" sldId="268"/>
            <ac:spMk id="2" creationId="{9C64C736-B865-A9F9-907D-8740B81FD9DA}"/>
          </ac:spMkLst>
        </pc:spChg>
        <pc:spChg chg="add mod">
          <ac:chgData name="BINGHAM, Erin" userId="444e3fab-ba0c-4b82-96cf-11ac9adacbde" providerId="ADAL" clId="{CED021DC-20DF-42A3-B1FE-1D8A9B688E85}" dt="2024-10-04T02:00:53.532" v="93"/>
          <ac:spMkLst>
            <pc:docMk/>
            <pc:sldMk cId="679327013" sldId="268"/>
            <ac:spMk id="3" creationId="{E863BD10-E19C-1EE3-9DA2-0F51BD936001}"/>
          </ac:spMkLst>
        </pc:spChg>
      </pc:sldChg>
      <pc:sldChg chg="new del">
        <pc:chgData name="BINGHAM, Erin" userId="444e3fab-ba0c-4b82-96cf-11ac9adacbde" providerId="ADAL" clId="{CED021DC-20DF-42A3-B1FE-1D8A9B688E85}" dt="2024-10-04T02:00:00.416" v="86" actId="2696"/>
        <pc:sldMkLst>
          <pc:docMk/>
          <pc:sldMk cId="1239378964" sldId="268"/>
        </pc:sldMkLst>
      </pc:sldChg>
      <pc:sldChg chg="addSp modSp new mod modClrScheme chgLayout">
        <pc:chgData name="BINGHAM, Erin" userId="444e3fab-ba0c-4b82-96cf-11ac9adacbde" providerId="ADAL" clId="{CED021DC-20DF-42A3-B1FE-1D8A9B688E85}" dt="2024-10-04T02:01:02.193" v="95"/>
        <pc:sldMkLst>
          <pc:docMk/>
          <pc:sldMk cId="3923523273" sldId="269"/>
        </pc:sldMkLst>
        <pc:spChg chg="add mod">
          <ac:chgData name="BINGHAM, Erin" userId="444e3fab-ba0c-4b82-96cf-11ac9adacbde" providerId="ADAL" clId="{CED021DC-20DF-42A3-B1FE-1D8A9B688E85}" dt="2024-10-04T02:01:02.193" v="95"/>
          <ac:spMkLst>
            <pc:docMk/>
            <pc:sldMk cId="3923523273" sldId="269"/>
            <ac:spMk id="2" creationId="{A1A3FC1E-803F-0E31-6B0D-F26087EAC387}"/>
          </ac:spMkLst>
        </pc:spChg>
        <pc:spChg chg="add mod">
          <ac:chgData name="BINGHAM, Erin" userId="444e3fab-ba0c-4b82-96cf-11ac9adacbde" providerId="ADAL" clId="{CED021DC-20DF-42A3-B1FE-1D8A9B688E85}" dt="2024-10-04T02:01:02.193" v="95"/>
          <ac:spMkLst>
            <pc:docMk/>
            <pc:sldMk cId="3923523273" sldId="269"/>
            <ac:spMk id="3" creationId="{B558FCD3-BE6C-4382-945A-C57E98BF27E2}"/>
          </ac:spMkLst>
        </pc:spChg>
      </pc:sldChg>
      <pc:sldChg chg="addSp modSp new mod modClrScheme chgLayout">
        <pc:chgData name="BINGHAM, Erin" userId="444e3fab-ba0c-4b82-96cf-11ac9adacbde" providerId="ADAL" clId="{CED021DC-20DF-42A3-B1FE-1D8A9B688E85}" dt="2024-10-04T02:13:33.110" v="146"/>
        <pc:sldMkLst>
          <pc:docMk/>
          <pc:sldMk cId="112991906" sldId="270"/>
        </pc:sldMkLst>
        <pc:spChg chg="add mod">
          <ac:chgData name="BINGHAM, Erin" userId="444e3fab-ba0c-4b82-96cf-11ac9adacbde" providerId="ADAL" clId="{CED021DC-20DF-42A3-B1FE-1D8A9B688E85}" dt="2024-10-04T02:13:33.110" v="146"/>
          <ac:spMkLst>
            <pc:docMk/>
            <pc:sldMk cId="112991906" sldId="270"/>
            <ac:spMk id="2" creationId="{FBAD29FF-DA66-0849-E238-180C70936C9E}"/>
          </ac:spMkLst>
        </pc:spChg>
        <pc:spChg chg="add mod">
          <ac:chgData name="BINGHAM, Erin" userId="444e3fab-ba0c-4b82-96cf-11ac9adacbde" providerId="ADAL" clId="{CED021DC-20DF-42A3-B1FE-1D8A9B688E85}" dt="2024-10-04T02:13:33.110" v="146"/>
          <ac:spMkLst>
            <pc:docMk/>
            <pc:sldMk cId="112991906" sldId="270"/>
            <ac:spMk id="3" creationId="{A318F753-A511-A8DE-F436-A124B702ACC4}"/>
          </ac:spMkLst>
        </pc:spChg>
      </pc:sldChg>
      <pc:sldChg chg="addSp modSp new mod modClrScheme chgLayout">
        <pc:chgData name="BINGHAM, Erin" userId="444e3fab-ba0c-4b82-96cf-11ac9adacbde" providerId="ADAL" clId="{CED021DC-20DF-42A3-B1FE-1D8A9B688E85}" dt="2024-10-04T02:13:30.522" v="145"/>
        <pc:sldMkLst>
          <pc:docMk/>
          <pc:sldMk cId="1479610391" sldId="271"/>
        </pc:sldMkLst>
        <pc:spChg chg="add mod">
          <ac:chgData name="BINGHAM, Erin" userId="444e3fab-ba0c-4b82-96cf-11ac9adacbde" providerId="ADAL" clId="{CED021DC-20DF-42A3-B1FE-1D8A9B688E85}" dt="2024-10-04T02:13:30.522" v="145"/>
          <ac:spMkLst>
            <pc:docMk/>
            <pc:sldMk cId="1479610391" sldId="271"/>
            <ac:spMk id="2" creationId="{171E0212-4C44-066E-D70D-22D8363C6F4C}"/>
          </ac:spMkLst>
        </pc:spChg>
        <pc:spChg chg="add mod">
          <ac:chgData name="BINGHAM, Erin" userId="444e3fab-ba0c-4b82-96cf-11ac9adacbde" providerId="ADAL" clId="{CED021DC-20DF-42A3-B1FE-1D8A9B688E85}" dt="2024-10-04T02:13:30.522" v="145"/>
          <ac:spMkLst>
            <pc:docMk/>
            <pc:sldMk cId="1479610391" sldId="271"/>
            <ac:spMk id="3" creationId="{0E4F89F3-D6B9-377F-5431-BABA52142880}"/>
          </ac:spMkLst>
        </pc:spChg>
      </pc:sldChg>
      <pc:sldChg chg="addSp modSp new mod modClrScheme chgLayout">
        <pc:chgData name="BINGHAM, Erin" userId="444e3fab-ba0c-4b82-96cf-11ac9adacbde" providerId="ADAL" clId="{CED021DC-20DF-42A3-B1FE-1D8A9B688E85}" dt="2024-10-04T02:31:36.003" v="189" actId="700"/>
        <pc:sldMkLst>
          <pc:docMk/>
          <pc:sldMk cId="2899399114" sldId="272"/>
        </pc:sldMkLst>
        <pc:spChg chg="add mod">
          <ac:chgData name="BINGHAM, Erin" userId="444e3fab-ba0c-4b82-96cf-11ac9adacbde" providerId="ADAL" clId="{CED021DC-20DF-42A3-B1FE-1D8A9B688E85}" dt="2024-10-04T02:13:25.845" v="144"/>
          <ac:spMkLst>
            <pc:docMk/>
            <pc:sldMk cId="2899399114" sldId="272"/>
            <ac:spMk id="2" creationId="{9A3E2AEB-6B8F-9517-DE4A-CC62199824DF}"/>
          </ac:spMkLst>
        </pc:spChg>
        <pc:spChg chg="add mod">
          <ac:chgData name="BINGHAM, Erin" userId="444e3fab-ba0c-4b82-96cf-11ac9adacbde" providerId="ADAL" clId="{CED021DC-20DF-42A3-B1FE-1D8A9B688E85}" dt="2024-10-04T02:13:25.845" v="144"/>
          <ac:spMkLst>
            <pc:docMk/>
            <pc:sldMk cId="2899399114" sldId="272"/>
            <ac:spMk id="3" creationId="{248610EE-918A-FE16-D9F5-455AF6483314}"/>
          </ac:spMkLst>
        </pc:spChg>
      </pc:sldChg>
      <pc:sldChg chg="add mod modClrScheme chgLayout">
        <pc:chgData name="BINGHAM, Erin" userId="444e3fab-ba0c-4b82-96cf-11ac9adacbde" providerId="ADAL" clId="{CED021DC-20DF-42A3-B1FE-1D8A9B688E85}" dt="2024-10-04T02:12:48.758" v="139" actId="700"/>
        <pc:sldMkLst>
          <pc:docMk/>
          <pc:sldMk cId="3907951011" sldId="273"/>
        </pc:sldMkLst>
      </pc:sldChg>
      <pc:sldChg chg="add mod modClrScheme chgLayout">
        <pc:chgData name="BINGHAM, Erin" userId="444e3fab-ba0c-4b82-96cf-11ac9adacbde" providerId="ADAL" clId="{CED021DC-20DF-42A3-B1FE-1D8A9B688E85}" dt="2024-10-04T02:12:56.044" v="141" actId="700"/>
        <pc:sldMkLst>
          <pc:docMk/>
          <pc:sldMk cId="3389414421" sldId="274"/>
        </pc:sldMkLst>
      </pc:sldChg>
      <pc:sldChg chg="add mod modClrScheme chgLayout">
        <pc:chgData name="BINGHAM, Erin" userId="444e3fab-ba0c-4b82-96cf-11ac9adacbde" providerId="ADAL" clId="{CED021DC-20DF-42A3-B1FE-1D8A9B688E85}" dt="2024-10-04T02:13:01.956" v="143" actId="700"/>
        <pc:sldMkLst>
          <pc:docMk/>
          <pc:sldMk cId="1288192205" sldId="275"/>
        </pc:sldMkLst>
      </pc:sldChg>
      <pc:sldChg chg="addSp modSp new mod modClrScheme chgLayout">
        <pc:chgData name="BINGHAM, Erin" userId="444e3fab-ba0c-4b82-96cf-11ac9adacbde" providerId="ADAL" clId="{CED021DC-20DF-42A3-B1FE-1D8A9B688E85}" dt="2024-10-04T02:33:03.723" v="203"/>
        <pc:sldMkLst>
          <pc:docMk/>
          <pc:sldMk cId="4055058278" sldId="276"/>
        </pc:sldMkLst>
        <pc:spChg chg="add mod">
          <ac:chgData name="BINGHAM, Erin" userId="444e3fab-ba0c-4b82-96cf-11ac9adacbde" providerId="ADAL" clId="{CED021DC-20DF-42A3-B1FE-1D8A9B688E85}" dt="2024-10-04T02:33:03.723" v="203"/>
          <ac:spMkLst>
            <pc:docMk/>
            <pc:sldMk cId="4055058278" sldId="276"/>
            <ac:spMk id="2" creationId="{A764C616-3841-6741-5A90-356CD03ABA3F}"/>
          </ac:spMkLst>
        </pc:spChg>
        <pc:spChg chg="add mod">
          <ac:chgData name="BINGHAM, Erin" userId="444e3fab-ba0c-4b82-96cf-11ac9adacbde" providerId="ADAL" clId="{CED021DC-20DF-42A3-B1FE-1D8A9B688E85}" dt="2024-10-04T02:33:03.723" v="203"/>
          <ac:spMkLst>
            <pc:docMk/>
            <pc:sldMk cId="4055058278" sldId="276"/>
            <ac:spMk id="3" creationId="{5EF29BA0-2AA4-FF68-FF58-DC62F770F3DD}"/>
          </ac:spMkLst>
        </pc:spChg>
      </pc:sldChg>
      <pc:sldChg chg="addSp modSp new">
        <pc:chgData name="BINGHAM, Erin" userId="444e3fab-ba0c-4b82-96cf-11ac9adacbde" providerId="ADAL" clId="{CED021DC-20DF-42A3-B1FE-1D8A9B688E85}" dt="2024-10-04T02:33:00.148" v="202"/>
        <pc:sldMkLst>
          <pc:docMk/>
          <pc:sldMk cId="4144371372" sldId="277"/>
        </pc:sldMkLst>
        <pc:spChg chg="add mod">
          <ac:chgData name="BINGHAM, Erin" userId="444e3fab-ba0c-4b82-96cf-11ac9adacbde" providerId="ADAL" clId="{CED021DC-20DF-42A3-B1FE-1D8A9B688E85}" dt="2024-10-04T02:33:00.148" v="202"/>
          <ac:spMkLst>
            <pc:docMk/>
            <pc:sldMk cId="4144371372" sldId="277"/>
            <ac:spMk id="2" creationId="{A68A2FC2-7061-B37F-AFAE-CC4FE0984790}"/>
          </ac:spMkLst>
        </pc:spChg>
        <pc:spChg chg="add mod">
          <ac:chgData name="BINGHAM, Erin" userId="444e3fab-ba0c-4b82-96cf-11ac9adacbde" providerId="ADAL" clId="{CED021DC-20DF-42A3-B1FE-1D8A9B688E85}" dt="2024-10-04T02:33:00.148" v="202"/>
          <ac:spMkLst>
            <pc:docMk/>
            <pc:sldMk cId="4144371372" sldId="277"/>
            <ac:spMk id="3" creationId="{22F6A365-C178-F6F8-6657-ABF37DB0747E}"/>
          </ac:spMkLst>
        </pc:spChg>
      </pc:sldChg>
      <pc:sldChg chg="addSp modSp new mod modClrScheme chgLayout">
        <pc:chgData name="BINGHAM, Erin" userId="444e3fab-ba0c-4b82-96cf-11ac9adacbde" providerId="ADAL" clId="{CED021DC-20DF-42A3-B1FE-1D8A9B688E85}" dt="2024-10-04T02:32:43.062" v="199"/>
        <pc:sldMkLst>
          <pc:docMk/>
          <pc:sldMk cId="3990508588" sldId="278"/>
        </pc:sldMkLst>
        <pc:spChg chg="add mod">
          <ac:chgData name="BINGHAM, Erin" userId="444e3fab-ba0c-4b82-96cf-11ac9adacbde" providerId="ADAL" clId="{CED021DC-20DF-42A3-B1FE-1D8A9B688E85}" dt="2024-10-04T02:32:43.062" v="199"/>
          <ac:spMkLst>
            <pc:docMk/>
            <pc:sldMk cId="3990508588" sldId="278"/>
            <ac:spMk id="2" creationId="{5431D886-0594-F33C-5931-143F167E1174}"/>
          </ac:spMkLst>
        </pc:spChg>
        <pc:spChg chg="add mod">
          <ac:chgData name="BINGHAM, Erin" userId="444e3fab-ba0c-4b82-96cf-11ac9adacbde" providerId="ADAL" clId="{CED021DC-20DF-42A3-B1FE-1D8A9B688E85}" dt="2024-10-04T02:32:43.062" v="199"/>
          <ac:spMkLst>
            <pc:docMk/>
            <pc:sldMk cId="3990508588" sldId="278"/>
            <ac:spMk id="3" creationId="{39F9D0A1-C8B2-F9A0-27DC-474E769A8853}"/>
          </ac:spMkLst>
        </pc:spChg>
      </pc:sldChg>
      <pc:sldChg chg="addSp modSp new mod modClrScheme chgLayout">
        <pc:chgData name="BINGHAM, Erin" userId="444e3fab-ba0c-4b82-96cf-11ac9adacbde" providerId="ADAL" clId="{CED021DC-20DF-42A3-B1FE-1D8A9B688E85}" dt="2024-10-04T02:32:57.210" v="201"/>
        <pc:sldMkLst>
          <pc:docMk/>
          <pc:sldMk cId="25796787" sldId="279"/>
        </pc:sldMkLst>
        <pc:spChg chg="add mod">
          <ac:chgData name="BINGHAM, Erin" userId="444e3fab-ba0c-4b82-96cf-11ac9adacbde" providerId="ADAL" clId="{CED021DC-20DF-42A3-B1FE-1D8A9B688E85}" dt="2024-10-04T02:32:57.210" v="201"/>
          <ac:spMkLst>
            <pc:docMk/>
            <pc:sldMk cId="25796787" sldId="279"/>
            <ac:spMk id="2" creationId="{69992F23-7E39-2ADC-7C46-071733CA9231}"/>
          </ac:spMkLst>
        </pc:spChg>
        <pc:spChg chg="add mod">
          <ac:chgData name="BINGHAM, Erin" userId="444e3fab-ba0c-4b82-96cf-11ac9adacbde" providerId="ADAL" clId="{CED021DC-20DF-42A3-B1FE-1D8A9B688E85}" dt="2024-10-04T02:32:57.210" v="201"/>
          <ac:spMkLst>
            <pc:docMk/>
            <pc:sldMk cId="25796787" sldId="279"/>
            <ac:spMk id="3" creationId="{139DDA66-D4E5-D9C5-419E-89958595D9FE}"/>
          </ac:spMkLst>
        </pc:spChg>
      </pc:sldChg>
      <pc:sldChg chg="addSp modSp new mod modClrScheme chgLayout">
        <pc:chgData name="BINGHAM, Erin" userId="444e3fab-ba0c-4b82-96cf-11ac9adacbde" providerId="ADAL" clId="{CED021DC-20DF-42A3-B1FE-1D8A9B688E85}" dt="2024-10-04T02:32:52.610" v="200"/>
        <pc:sldMkLst>
          <pc:docMk/>
          <pc:sldMk cId="1808855729" sldId="280"/>
        </pc:sldMkLst>
        <pc:spChg chg="add mod">
          <ac:chgData name="BINGHAM, Erin" userId="444e3fab-ba0c-4b82-96cf-11ac9adacbde" providerId="ADAL" clId="{CED021DC-20DF-42A3-B1FE-1D8A9B688E85}" dt="2024-10-04T02:32:52.610" v="200"/>
          <ac:spMkLst>
            <pc:docMk/>
            <pc:sldMk cId="1808855729" sldId="280"/>
            <ac:spMk id="2" creationId="{6937DA44-F47D-0CD3-1CE0-13818FFD65F3}"/>
          </ac:spMkLst>
        </pc:spChg>
        <pc:spChg chg="add mod">
          <ac:chgData name="BINGHAM, Erin" userId="444e3fab-ba0c-4b82-96cf-11ac9adacbde" providerId="ADAL" clId="{CED021DC-20DF-42A3-B1FE-1D8A9B688E85}" dt="2024-10-04T02:32:52.610" v="200"/>
          <ac:spMkLst>
            <pc:docMk/>
            <pc:sldMk cId="1808855729" sldId="280"/>
            <ac:spMk id="3" creationId="{40EA28D5-E75C-CF82-FACA-97CFA65CB157}"/>
          </ac:spMkLst>
        </pc:spChg>
      </pc:sldChg>
      <pc:sldMasterChg chg="addSldLayout modSldLayout sldLayoutOrd">
        <pc:chgData name="BINGHAM, Erin" userId="444e3fab-ba0c-4b82-96cf-11ac9adacbde" providerId="ADAL" clId="{CED021DC-20DF-42A3-B1FE-1D8A9B688E85}" dt="2024-10-04T02:38:34.413" v="221" actId="14100"/>
        <pc:sldMasterMkLst>
          <pc:docMk/>
          <pc:sldMasterMk cId="3797046012" sldId="2147483660"/>
        </pc:sldMasterMkLst>
        <pc:sldLayoutChg chg="addSp delSp modSp mod">
          <pc:chgData name="BINGHAM, Erin" userId="444e3fab-ba0c-4b82-96cf-11ac9adacbde" providerId="ADAL" clId="{CED021DC-20DF-42A3-B1FE-1D8A9B688E85}" dt="2024-10-04T01:55:53.497" v="69" actId="14100"/>
          <pc:sldLayoutMkLst>
            <pc:docMk/>
            <pc:sldMasterMk cId="3797046012" sldId="2147483660"/>
            <pc:sldLayoutMk cId="2630507283" sldId="2147483661"/>
          </pc:sldLayoutMkLst>
          <pc:picChg chg="del">
            <ac:chgData name="BINGHAM, Erin" userId="444e3fab-ba0c-4b82-96cf-11ac9adacbde" providerId="ADAL" clId="{CED021DC-20DF-42A3-B1FE-1D8A9B688E85}" dt="2024-10-04T01:46:27.035" v="21" actId="478"/>
            <ac:picMkLst>
              <pc:docMk/>
              <pc:sldMasterMk cId="3797046012" sldId="2147483660"/>
              <pc:sldLayoutMk cId="2630507283" sldId="2147483661"/>
              <ac:picMk id="3" creationId="{F4E03DAF-0CEB-7206-94B2-BF048CE83484}"/>
            </ac:picMkLst>
          </pc:picChg>
          <pc:picChg chg="add del mod">
            <ac:chgData name="BINGHAM, Erin" userId="444e3fab-ba0c-4b82-96cf-11ac9adacbde" providerId="ADAL" clId="{CED021DC-20DF-42A3-B1FE-1D8A9B688E85}" dt="2024-10-04T01:53:10.739" v="57" actId="478"/>
            <ac:picMkLst>
              <pc:docMk/>
              <pc:sldMasterMk cId="3797046012" sldId="2147483660"/>
              <pc:sldLayoutMk cId="2630507283" sldId="2147483661"/>
              <ac:picMk id="4" creationId="{37577BE4-D1C7-4E4D-077F-BBAD706B6F7A}"/>
            </ac:picMkLst>
          </pc:picChg>
          <pc:picChg chg="add del mod">
            <ac:chgData name="BINGHAM, Erin" userId="444e3fab-ba0c-4b82-96cf-11ac9adacbde" providerId="ADAL" clId="{CED021DC-20DF-42A3-B1FE-1D8A9B688E85}" dt="2024-10-04T01:53:27.746" v="64" actId="478"/>
            <ac:picMkLst>
              <pc:docMk/>
              <pc:sldMasterMk cId="3797046012" sldId="2147483660"/>
              <pc:sldLayoutMk cId="2630507283" sldId="2147483661"/>
              <ac:picMk id="6" creationId="{FD00086A-DED4-622C-EC90-31A84B67B556}"/>
            </ac:picMkLst>
          </pc:picChg>
          <pc:picChg chg="add mod">
            <ac:chgData name="BINGHAM, Erin" userId="444e3fab-ba0c-4b82-96cf-11ac9adacbde" providerId="ADAL" clId="{CED021DC-20DF-42A3-B1FE-1D8A9B688E85}" dt="2024-10-04T01:55:53.497" v="69" actId="14100"/>
            <ac:picMkLst>
              <pc:docMk/>
              <pc:sldMasterMk cId="3797046012" sldId="2147483660"/>
              <pc:sldLayoutMk cId="2630507283" sldId="2147483661"/>
              <ac:picMk id="8" creationId="{E45F2187-D891-D0EB-2D61-ED28093ED627}"/>
            </ac:picMkLst>
          </pc:picChg>
        </pc:sldLayoutChg>
        <pc:sldLayoutChg chg="addSp delSp modSp add mod ord modTransition">
          <pc:chgData name="BINGHAM, Erin" userId="444e3fab-ba0c-4b82-96cf-11ac9adacbde" providerId="ADAL" clId="{CED021DC-20DF-42A3-B1FE-1D8A9B688E85}" dt="2024-10-04T02:30:57.059" v="185" actId="20578"/>
          <pc:sldLayoutMkLst>
            <pc:docMk/>
            <pc:sldMasterMk cId="3797046012" sldId="2147483660"/>
            <pc:sldLayoutMk cId="3357242469" sldId="2147483668"/>
          </pc:sldLayoutMkLst>
          <pc:picChg chg="del">
            <ac:chgData name="BINGHAM, Erin" userId="444e3fab-ba0c-4b82-96cf-11ac9adacbde" providerId="ADAL" clId="{CED021DC-20DF-42A3-B1FE-1D8A9B688E85}" dt="2024-10-04T01:43:21.886" v="1" actId="478"/>
            <ac:picMkLst>
              <pc:docMk/>
              <pc:sldMasterMk cId="3797046012" sldId="2147483660"/>
              <pc:sldLayoutMk cId="3357242469" sldId="2147483668"/>
              <ac:picMk id="3" creationId="{040E6293-082D-A83D-7929-3A2EA7696776}"/>
            </ac:picMkLst>
          </pc:picChg>
          <pc:picChg chg="add mod">
            <ac:chgData name="BINGHAM, Erin" userId="444e3fab-ba0c-4b82-96cf-11ac9adacbde" providerId="ADAL" clId="{CED021DC-20DF-42A3-B1FE-1D8A9B688E85}" dt="2024-10-04T01:43:33.338" v="6" actId="14100"/>
            <ac:picMkLst>
              <pc:docMk/>
              <pc:sldMasterMk cId="3797046012" sldId="2147483660"/>
              <pc:sldLayoutMk cId="3357242469" sldId="2147483668"/>
              <ac:picMk id="4" creationId="{9F54F5B7-A5BC-77F5-4B71-52D98A334139}"/>
            </ac:picMkLst>
          </pc:picChg>
        </pc:sldLayoutChg>
        <pc:sldLayoutChg chg="add mod modTransition">
          <pc:chgData name="BINGHAM, Erin" userId="444e3fab-ba0c-4b82-96cf-11ac9adacbde" providerId="ADAL" clId="{CED021DC-20DF-42A3-B1FE-1D8A9B688E85}" dt="2024-10-04T01:43:41.895" v="7" actId="2890"/>
          <pc:sldLayoutMkLst>
            <pc:docMk/>
            <pc:sldMasterMk cId="3797046012" sldId="2147483660"/>
            <pc:sldLayoutMk cId="244110394" sldId="2147483669"/>
          </pc:sldLayoutMkLst>
        </pc:sldLayoutChg>
        <pc:sldLayoutChg chg="delSp add mod modTransition">
          <pc:chgData name="BINGHAM, Erin" userId="444e3fab-ba0c-4b82-96cf-11ac9adacbde" providerId="ADAL" clId="{CED021DC-20DF-42A3-B1FE-1D8A9B688E85}" dt="2024-10-04T01:43:48.889" v="10" actId="478"/>
          <pc:sldLayoutMkLst>
            <pc:docMk/>
            <pc:sldMasterMk cId="3797046012" sldId="2147483660"/>
            <pc:sldLayoutMk cId="4287120630" sldId="2147483670"/>
          </pc:sldLayoutMkLst>
          <pc:picChg chg="del">
            <ac:chgData name="BINGHAM, Erin" userId="444e3fab-ba0c-4b82-96cf-11ac9adacbde" providerId="ADAL" clId="{CED021DC-20DF-42A3-B1FE-1D8A9B688E85}" dt="2024-10-04T01:43:48.889" v="10" actId="478"/>
            <ac:picMkLst>
              <pc:docMk/>
              <pc:sldMasterMk cId="3797046012" sldId="2147483660"/>
              <pc:sldLayoutMk cId="4287120630" sldId="2147483670"/>
              <ac:picMk id="4" creationId="{9F54F5B7-A5BC-77F5-4B71-52D98A334139}"/>
            </ac:picMkLst>
          </pc:picChg>
        </pc:sldLayoutChg>
        <pc:sldLayoutChg chg="delSp add mod modTransition">
          <pc:chgData name="BINGHAM, Erin" userId="444e3fab-ba0c-4b82-96cf-11ac9adacbde" providerId="ADAL" clId="{CED021DC-20DF-42A3-B1FE-1D8A9B688E85}" dt="2024-10-04T01:44:11.104" v="13" actId="478"/>
          <pc:sldLayoutMkLst>
            <pc:docMk/>
            <pc:sldMasterMk cId="3797046012" sldId="2147483660"/>
            <pc:sldLayoutMk cId="1203528805" sldId="2147483671"/>
          </pc:sldLayoutMkLst>
          <pc:picChg chg="del">
            <ac:chgData name="BINGHAM, Erin" userId="444e3fab-ba0c-4b82-96cf-11ac9adacbde" providerId="ADAL" clId="{CED021DC-20DF-42A3-B1FE-1D8A9B688E85}" dt="2024-10-04T01:44:11.104" v="13" actId="478"/>
            <ac:picMkLst>
              <pc:docMk/>
              <pc:sldMasterMk cId="3797046012" sldId="2147483660"/>
              <pc:sldLayoutMk cId="1203528805" sldId="2147483671"/>
              <ac:picMk id="4" creationId="{9F54F5B7-A5BC-77F5-4B71-52D98A334139}"/>
            </ac:picMkLst>
          </pc:picChg>
        </pc:sldLayoutChg>
        <pc:sldLayoutChg chg="add mod modTransition">
          <pc:chgData name="BINGHAM, Erin" userId="444e3fab-ba0c-4b82-96cf-11ac9adacbde" providerId="ADAL" clId="{CED021DC-20DF-42A3-B1FE-1D8A9B688E85}" dt="2024-10-04T01:46:24.627" v="20" actId="2890"/>
          <pc:sldLayoutMkLst>
            <pc:docMk/>
            <pc:sldMasterMk cId="3797046012" sldId="2147483660"/>
            <pc:sldLayoutMk cId="1490018911" sldId="2147483672"/>
          </pc:sldLayoutMkLst>
        </pc:sldLayoutChg>
        <pc:sldLayoutChg chg="addSp delSp modSp add mod modTransition">
          <pc:chgData name="BINGHAM, Erin" userId="444e3fab-ba0c-4b82-96cf-11ac9adacbde" providerId="ADAL" clId="{CED021DC-20DF-42A3-B1FE-1D8A9B688E85}" dt="2024-10-04T01:47:01.534" v="33" actId="14100"/>
          <pc:sldLayoutMkLst>
            <pc:docMk/>
            <pc:sldMasterMk cId="3797046012" sldId="2147483660"/>
            <pc:sldLayoutMk cId="1683412463" sldId="2147483673"/>
          </pc:sldLayoutMkLst>
          <pc:picChg chg="add mod">
            <ac:chgData name="BINGHAM, Erin" userId="444e3fab-ba0c-4b82-96cf-11ac9adacbde" providerId="ADAL" clId="{CED021DC-20DF-42A3-B1FE-1D8A9B688E85}" dt="2024-10-04T01:47:01.534" v="33" actId="14100"/>
            <ac:picMkLst>
              <pc:docMk/>
              <pc:sldMasterMk cId="3797046012" sldId="2147483660"/>
              <pc:sldLayoutMk cId="1683412463" sldId="2147483673"/>
              <ac:picMk id="3" creationId="{85AB5250-05B8-C76B-5315-5EB023006BE4}"/>
            </ac:picMkLst>
          </pc:picChg>
          <pc:picChg chg="del">
            <ac:chgData name="BINGHAM, Erin" userId="444e3fab-ba0c-4b82-96cf-11ac9adacbde" providerId="ADAL" clId="{CED021DC-20DF-42A3-B1FE-1D8A9B688E85}" dt="2024-10-04T01:46:54.291" v="28" actId="478"/>
            <ac:picMkLst>
              <pc:docMk/>
              <pc:sldMasterMk cId="3797046012" sldId="2147483660"/>
              <pc:sldLayoutMk cId="1683412463" sldId="2147483673"/>
              <ac:picMk id="4" creationId="{37577BE4-D1C7-4E4D-077F-BBAD706B6F7A}"/>
            </ac:picMkLst>
          </pc:picChg>
        </pc:sldLayoutChg>
        <pc:sldLayoutChg chg="addSp delSp modSp add mod modTransition">
          <pc:chgData name="BINGHAM, Erin" userId="444e3fab-ba0c-4b82-96cf-11ac9adacbde" providerId="ADAL" clId="{CED021DC-20DF-42A3-B1FE-1D8A9B688E85}" dt="2024-10-04T02:30:26.663" v="177" actId="14100"/>
          <pc:sldLayoutMkLst>
            <pc:docMk/>
            <pc:sldMasterMk cId="3797046012" sldId="2147483660"/>
            <pc:sldLayoutMk cId="3629162759" sldId="2147483674"/>
          </pc:sldLayoutMkLst>
          <pc:spChg chg="add del">
            <ac:chgData name="BINGHAM, Erin" userId="444e3fab-ba0c-4b82-96cf-11ac9adacbde" providerId="ADAL" clId="{CED021DC-20DF-42A3-B1FE-1D8A9B688E85}" dt="2024-10-04T01:48:52.464" v="41" actId="478"/>
            <ac:spMkLst>
              <pc:docMk/>
              <pc:sldMasterMk cId="3797046012" sldId="2147483660"/>
              <pc:sldLayoutMk cId="3629162759" sldId="2147483674"/>
              <ac:spMk id="4" creationId="{39899D0C-D2B1-5AF8-D502-29C1A9CF4FFF}"/>
            </ac:spMkLst>
          </pc:spChg>
          <pc:picChg chg="del">
            <ac:chgData name="BINGHAM, Erin" userId="444e3fab-ba0c-4b82-96cf-11ac9adacbde" providerId="ADAL" clId="{CED021DC-20DF-42A3-B1FE-1D8A9B688E85}" dt="2024-10-04T01:48:48.811" v="39" actId="478"/>
            <ac:picMkLst>
              <pc:docMk/>
              <pc:sldMasterMk cId="3797046012" sldId="2147483660"/>
              <pc:sldLayoutMk cId="3629162759" sldId="2147483674"/>
              <ac:picMk id="3" creationId="{85AB5250-05B8-C76B-5315-5EB023006BE4}"/>
            </ac:picMkLst>
          </pc:picChg>
          <pc:picChg chg="add del mod">
            <ac:chgData name="BINGHAM, Erin" userId="444e3fab-ba0c-4b82-96cf-11ac9adacbde" providerId="ADAL" clId="{CED021DC-20DF-42A3-B1FE-1D8A9B688E85}" dt="2024-10-04T01:50:20.239" v="49" actId="478"/>
            <ac:picMkLst>
              <pc:docMk/>
              <pc:sldMasterMk cId="3797046012" sldId="2147483660"/>
              <pc:sldLayoutMk cId="3629162759" sldId="2147483674"/>
              <ac:picMk id="6" creationId="{82AB42BA-7023-9F29-0547-3C20C325B507}"/>
            </ac:picMkLst>
          </pc:picChg>
          <pc:picChg chg="add del mod">
            <ac:chgData name="BINGHAM, Erin" userId="444e3fab-ba0c-4b82-96cf-11ac9adacbde" providerId="ADAL" clId="{CED021DC-20DF-42A3-B1FE-1D8A9B688E85}" dt="2024-10-04T02:30:18.949" v="172" actId="478"/>
            <ac:picMkLst>
              <pc:docMk/>
              <pc:sldMasterMk cId="3797046012" sldId="2147483660"/>
              <pc:sldLayoutMk cId="3629162759" sldId="2147483674"/>
              <ac:picMk id="8" creationId="{7ABAF230-17D6-6758-D593-2382B08C04F9}"/>
            </ac:picMkLst>
          </pc:picChg>
          <pc:picChg chg="add mod">
            <ac:chgData name="BINGHAM, Erin" userId="444e3fab-ba0c-4b82-96cf-11ac9adacbde" providerId="ADAL" clId="{CED021DC-20DF-42A3-B1FE-1D8A9B688E85}" dt="2024-10-04T02:30:26.663" v="177" actId="14100"/>
            <ac:picMkLst>
              <pc:docMk/>
              <pc:sldMasterMk cId="3797046012" sldId="2147483660"/>
              <pc:sldLayoutMk cId="3629162759" sldId="2147483674"/>
              <ac:picMk id="10" creationId="{1C17483C-99CB-BEAF-56FD-32B5AA426172}"/>
            </ac:picMkLst>
          </pc:picChg>
        </pc:sldLayoutChg>
        <pc:sldLayoutChg chg="add mod modTransition">
          <pc:chgData name="BINGHAM, Erin" userId="444e3fab-ba0c-4b82-96cf-11ac9adacbde" providerId="ADAL" clId="{CED021DC-20DF-42A3-B1FE-1D8A9B688E85}" dt="2024-10-04T01:53:08.613" v="56" actId="2890"/>
          <pc:sldLayoutMkLst>
            <pc:docMk/>
            <pc:sldMasterMk cId="3797046012" sldId="2147483660"/>
            <pc:sldLayoutMk cId="3650278137" sldId="2147483675"/>
          </pc:sldLayoutMkLst>
        </pc:sldLayoutChg>
        <pc:sldLayoutChg chg="add mod modTransition">
          <pc:chgData name="BINGHAM, Erin" userId="444e3fab-ba0c-4b82-96cf-11ac9adacbde" providerId="ADAL" clId="{CED021DC-20DF-42A3-B1FE-1D8A9B688E85}" dt="2024-10-04T01:53:25.680" v="63" actId="2890"/>
          <pc:sldLayoutMkLst>
            <pc:docMk/>
            <pc:sldMasterMk cId="3797046012" sldId="2147483660"/>
            <pc:sldLayoutMk cId="2577312564" sldId="2147483676"/>
          </pc:sldLayoutMkLst>
        </pc:sldLayoutChg>
        <pc:sldLayoutChg chg="addSp delSp modSp add mod modTransition">
          <pc:chgData name="BINGHAM, Erin" userId="444e3fab-ba0c-4b82-96cf-11ac9adacbde" providerId="ADAL" clId="{CED021DC-20DF-42A3-B1FE-1D8A9B688E85}" dt="2024-10-04T01:59:13.939" v="76" actId="14100"/>
          <pc:sldLayoutMkLst>
            <pc:docMk/>
            <pc:sldMasterMk cId="3797046012" sldId="2147483660"/>
            <pc:sldLayoutMk cId="3580212422" sldId="2147483677"/>
          </pc:sldLayoutMkLst>
          <pc:picChg chg="add mod">
            <ac:chgData name="BINGHAM, Erin" userId="444e3fab-ba0c-4b82-96cf-11ac9adacbde" providerId="ADAL" clId="{CED021DC-20DF-42A3-B1FE-1D8A9B688E85}" dt="2024-10-04T01:59:13.939" v="76" actId="14100"/>
            <ac:picMkLst>
              <pc:docMk/>
              <pc:sldMasterMk cId="3797046012" sldId="2147483660"/>
              <pc:sldLayoutMk cId="3580212422" sldId="2147483677"/>
              <ac:picMk id="3" creationId="{E42129B6-5518-EAB2-B176-BD09C944F4E5}"/>
            </ac:picMkLst>
          </pc:picChg>
          <pc:picChg chg="del">
            <ac:chgData name="BINGHAM, Erin" userId="444e3fab-ba0c-4b82-96cf-11ac9adacbde" providerId="ADAL" clId="{CED021DC-20DF-42A3-B1FE-1D8A9B688E85}" dt="2024-10-04T01:59:05.755" v="71" actId="478"/>
            <ac:picMkLst>
              <pc:docMk/>
              <pc:sldMasterMk cId="3797046012" sldId="2147483660"/>
              <pc:sldLayoutMk cId="3580212422" sldId="2147483677"/>
              <ac:picMk id="8" creationId="{E45F2187-D891-D0EB-2D61-ED28093ED627}"/>
            </ac:picMkLst>
          </pc:picChg>
        </pc:sldLayoutChg>
        <pc:sldLayoutChg chg="addSp delSp modSp add mod modTransition">
          <pc:chgData name="BINGHAM, Erin" userId="444e3fab-ba0c-4b82-96cf-11ac9adacbde" providerId="ADAL" clId="{CED021DC-20DF-42A3-B1FE-1D8A9B688E85}" dt="2024-10-04T01:59:34.372" v="83" actId="14100"/>
          <pc:sldLayoutMkLst>
            <pc:docMk/>
            <pc:sldMasterMk cId="3797046012" sldId="2147483660"/>
            <pc:sldLayoutMk cId="1482768723" sldId="2147483678"/>
          </pc:sldLayoutMkLst>
          <pc:picChg chg="del">
            <ac:chgData name="BINGHAM, Erin" userId="444e3fab-ba0c-4b82-96cf-11ac9adacbde" providerId="ADAL" clId="{CED021DC-20DF-42A3-B1FE-1D8A9B688E85}" dt="2024-10-04T01:59:27.085" v="78" actId="478"/>
            <ac:picMkLst>
              <pc:docMk/>
              <pc:sldMasterMk cId="3797046012" sldId="2147483660"/>
              <pc:sldLayoutMk cId="1482768723" sldId="2147483678"/>
              <ac:picMk id="3" creationId="{6E892A29-5EBE-19F2-F81F-4A5F9F2B5253}"/>
            </ac:picMkLst>
          </pc:picChg>
          <pc:picChg chg="add mod">
            <ac:chgData name="BINGHAM, Erin" userId="444e3fab-ba0c-4b82-96cf-11ac9adacbde" providerId="ADAL" clId="{CED021DC-20DF-42A3-B1FE-1D8A9B688E85}" dt="2024-10-04T01:59:34.372" v="83" actId="14100"/>
            <ac:picMkLst>
              <pc:docMk/>
              <pc:sldMasterMk cId="3797046012" sldId="2147483660"/>
              <pc:sldLayoutMk cId="1482768723" sldId="2147483678"/>
              <ac:picMk id="4" creationId="{1AF0971A-6AF1-EC2B-F9E2-DF2F98D457AA}"/>
            </ac:picMkLst>
          </pc:picChg>
        </pc:sldLayoutChg>
        <pc:sldLayoutChg chg="addSp delSp modSp add mod modTransition">
          <pc:chgData name="BINGHAM, Erin" userId="444e3fab-ba0c-4b82-96cf-11ac9adacbde" providerId="ADAL" clId="{CED021DC-20DF-42A3-B1FE-1D8A9B688E85}" dt="2024-10-04T02:10:05.948" v="103" actId="14100"/>
          <pc:sldLayoutMkLst>
            <pc:docMk/>
            <pc:sldMasterMk cId="3797046012" sldId="2147483660"/>
            <pc:sldLayoutMk cId="3912495323" sldId="2147483679"/>
          </pc:sldLayoutMkLst>
          <pc:picChg chg="add mod">
            <ac:chgData name="BINGHAM, Erin" userId="444e3fab-ba0c-4b82-96cf-11ac9adacbde" providerId="ADAL" clId="{CED021DC-20DF-42A3-B1FE-1D8A9B688E85}" dt="2024-10-04T02:10:05.948" v="103" actId="14100"/>
            <ac:picMkLst>
              <pc:docMk/>
              <pc:sldMasterMk cId="3797046012" sldId="2147483660"/>
              <pc:sldLayoutMk cId="3912495323" sldId="2147483679"/>
              <ac:picMk id="3" creationId="{0C08ABD0-7A19-291C-309D-E75C07DD28AF}"/>
            </ac:picMkLst>
          </pc:picChg>
          <pc:picChg chg="del">
            <ac:chgData name="BINGHAM, Erin" userId="444e3fab-ba0c-4b82-96cf-11ac9adacbde" providerId="ADAL" clId="{CED021DC-20DF-42A3-B1FE-1D8A9B688E85}" dt="2024-10-04T02:09:56.047" v="98" actId="478"/>
            <ac:picMkLst>
              <pc:docMk/>
              <pc:sldMasterMk cId="3797046012" sldId="2147483660"/>
              <pc:sldLayoutMk cId="3912495323" sldId="2147483679"/>
              <ac:picMk id="4" creationId="{1AF0971A-6AF1-EC2B-F9E2-DF2F98D457AA}"/>
            </ac:picMkLst>
          </pc:picChg>
        </pc:sldLayoutChg>
        <pc:sldLayoutChg chg="addSp delSp modSp add mod modTransition">
          <pc:chgData name="BINGHAM, Erin" userId="444e3fab-ba0c-4b82-96cf-11ac9adacbde" providerId="ADAL" clId="{CED021DC-20DF-42A3-B1FE-1D8A9B688E85}" dt="2024-10-04T02:10:30.088" v="112" actId="14100"/>
          <pc:sldLayoutMkLst>
            <pc:docMk/>
            <pc:sldMasterMk cId="3797046012" sldId="2147483660"/>
            <pc:sldLayoutMk cId="3290385047" sldId="2147483680"/>
          </pc:sldLayoutMkLst>
          <pc:picChg chg="del">
            <ac:chgData name="BINGHAM, Erin" userId="444e3fab-ba0c-4b82-96cf-11ac9adacbde" providerId="ADAL" clId="{CED021DC-20DF-42A3-B1FE-1D8A9B688E85}" dt="2024-10-04T02:10:18.727" v="106" actId="478"/>
            <ac:picMkLst>
              <pc:docMk/>
              <pc:sldMasterMk cId="3797046012" sldId="2147483660"/>
              <pc:sldLayoutMk cId="3290385047" sldId="2147483680"/>
              <ac:picMk id="3" creationId="{0C08ABD0-7A19-291C-309D-E75C07DD28AF}"/>
            </ac:picMkLst>
          </pc:picChg>
          <pc:picChg chg="add mod">
            <ac:chgData name="BINGHAM, Erin" userId="444e3fab-ba0c-4b82-96cf-11ac9adacbde" providerId="ADAL" clId="{CED021DC-20DF-42A3-B1FE-1D8A9B688E85}" dt="2024-10-04T02:10:30.088" v="112" actId="14100"/>
            <ac:picMkLst>
              <pc:docMk/>
              <pc:sldMasterMk cId="3797046012" sldId="2147483660"/>
              <pc:sldLayoutMk cId="3290385047" sldId="2147483680"/>
              <ac:picMk id="4" creationId="{BC472A03-52C8-BFB8-4EC9-C933D3CE379E}"/>
            </ac:picMkLst>
          </pc:picChg>
        </pc:sldLayoutChg>
        <pc:sldLayoutChg chg="addSp delSp modSp add mod modTransition">
          <pc:chgData name="BINGHAM, Erin" userId="444e3fab-ba0c-4b82-96cf-11ac9adacbde" providerId="ADAL" clId="{CED021DC-20DF-42A3-B1FE-1D8A9B688E85}" dt="2024-10-04T02:10:40.001" v="117" actId="14100"/>
          <pc:sldLayoutMkLst>
            <pc:docMk/>
            <pc:sldMasterMk cId="3797046012" sldId="2147483660"/>
            <pc:sldLayoutMk cId="2305554910" sldId="2147483681"/>
          </pc:sldLayoutMkLst>
          <pc:picChg chg="del">
            <ac:chgData name="BINGHAM, Erin" userId="444e3fab-ba0c-4b82-96cf-11ac9adacbde" providerId="ADAL" clId="{CED021DC-20DF-42A3-B1FE-1D8A9B688E85}" dt="2024-10-04T02:10:20.168" v="107" actId="478"/>
            <ac:picMkLst>
              <pc:docMk/>
              <pc:sldMasterMk cId="3797046012" sldId="2147483660"/>
              <pc:sldLayoutMk cId="2305554910" sldId="2147483681"/>
              <ac:picMk id="3" creationId="{0C08ABD0-7A19-291C-309D-E75C07DD28AF}"/>
            </ac:picMkLst>
          </pc:picChg>
          <pc:picChg chg="add mod">
            <ac:chgData name="BINGHAM, Erin" userId="444e3fab-ba0c-4b82-96cf-11ac9adacbde" providerId="ADAL" clId="{CED021DC-20DF-42A3-B1FE-1D8A9B688E85}" dt="2024-10-04T02:10:40.001" v="117" actId="14100"/>
            <ac:picMkLst>
              <pc:docMk/>
              <pc:sldMasterMk cId="3797046012" sldId="2147483660"/>
              <pc:sldLayoutMk cId="2305554910" sldId="2147483681"/>
              <ac:picMk id="4" creationId="{9FA922E7-42B4-821A-8B72-C6530AA8C53E}"/>
            </ac:picMkLst>
          </pc:picChg>
        </pc:sldLayoutChg>
        <pc:sldLayoutChg chg="addSp delSp modSp add mod modTransition">
          <pc:chgData name="BINGHAM, Erin" userId="444e3fab-ba0c-4b82-96cf-11ac9adacbde" providerId="ADAL" clId="{CED021DC-20DF-42A3-B1FE-1D8A9B688E85}" dt="2024-10-04T02:11:03.549" v="124" actId="14100"/>
          <pc:sldLayoutMkLst>
            <pc:docMk/>
            <pc:sldMasterMk cId="3797046012" sldId="2147483660"/>
            <pc:sldLayoutMk cId="4231336187" sldId="2147483682"/>
          </pc:sldLayoutMkLst>
          <pc:picChg chg="add mod">
            <ac:chgData name="BINGHAM, Erin" userId="444e3fab-ba0c-4b82-96cf-11ac9adacbde" providerId="ADAL" clId="{CED021DC-20DF-42A3-B1FE-1D8A9B688E85}" dt="2024-10-04T02:11:03.549" v="124" actId="14100"/>
            <ac:picMkLst>
              <pc:docMk/>
              <pc:sldMasterMk cId="3797046012" sldId="2147483660"/>
              <pc:sldLayoutMk cId="4231336187" sldId="2147483682"/>
              <ac:picMk id="3" creationId="{D9F712C1-7F67-2BA1-0594-9F5682487782}"/>
            </ac:picMkLst>
          </pc:picChg>
          <pc:picChg chg="del">
            <ac:chgData name="BINGHAM, Erin" userId="444e3fab-ba0c-4b82-96cf-11ac9adacbde" providerId="ADAL" clId="{CED021DC-20DF-42A3-B1FE-1D8A9B688E85}" dt="2024-10-04T02:10:51.370" v="119" actId="478"/>
            <ac:picMkLst>
              <pc:docMk/>
              <pc:sldMasterMk cId="3797046012" sldId="2147483660"/>
              <pc:sldLayoutMk cId="4231336187" sldId="2147483682"/>
              <ac:picMk id="8" creationId="{7ABAF230-17D6-6758-D593-2382B08C04F9}"/>
            </ac:picMkLst>
          </pc:picChg>
        </pc:sldLayoutChg>
        <pc:sldLayoutChg chg="addSp delSp modSp add mod modTransition">
          <pc:chgData name="BINGHAM, Erin" userId="444e3fab-ba0c-4b82-96cf-11ac9adacbde" providerId="ADAL" clId="{CED021DC-20DF-42A3-B1FE-1D8A9B688E85}" dt="2024-10-04T02:12:09.792" v="131" actId="14100"/>
          <pc:sldLayoutMkLst>
            <pc:docMk/>
            <pc:sldMasterMk cId="3797046012" sldId="2147483660"/>
            <pc:sldLayoutMk cId="398608599" sldId="2147483683"/>
          </pc:sldLayoutMkLst>
          <pc:picChg chg="add mod">
            <ac:chgData name="BINGHAM, Erin" userId="444e3fab-ba0c-4b82-96cf-11ac9adacbde" providerId="ADAL" clId="{CED021DC-20DF-42A3-B1FE-1D8A9B688E85}" dt="2024-10-04T02:12:09.792" v="131" actId="14100"/>
            <ac:picMkLst>
              <pc:docMk/>
              <pc:sldMasterMk cId="3797046012" sldId="2147483660"/>
              <pc:sldLayoutMk cId="398608599" sldId="2147483683"/>
              <ac:picMk id="3" creationId="{7A84DFD9-E494-246A-441E-FF4E38737197}"/>
            </ac:picMkLst>
          </pc:picChg>
          <pc:picChg chg="del">
            <ac:chgData name="BINGHAM, Erin" userId="444e3fab-ba0c-4b82-96cf-11ac9adacbde" providerId="ADAL" clId="{CED021DC-20DF-42A3-B1FE-1D8A9B688E85}" dt="2024-10-04T02:12:01.806" v="126" actId="478"/>
            <ac:picMkLst>
              <pc:docMk/>
              <pc:sldMasterMk cId="3797046012" sldId="2147483660"/>
              <pc:sldLayoutMk cId="398608599" sldId="2147483683"/>
              <ac:picMk id="6" creationId="{FD00086A-DED4-622C-EC90-31A84B67B556}"/>
            </ac:picMkLst>
          </pc:picChg>
        </pc:sldLayoutChg>
        <pc:sldLayoutChg chg="addSp delSp modSp add mod modTransition">
          <pc:chgData name="BINGHAM, Erin" userId="444e3fab-ba0c-4b82-96cf-11ac9adacbde" providerId="ADAL" clId="{CED021DC-20DF-42A3-B1FE-1D8A9B688E85}" dt="2024-10-04T02:38:19.370" v="215" actId="14100"/>
          <pc:sldLayoutMkLst>
            <pc:docMk/>
            <pc:sldMasterMk cId="3797046012" sldId="2147483660"/>
            <pc:sldLayoutMk cId="3774132619" sldId="2147483684"/>
          </pc:sldLayoutMkLst>
          <pc:picChg chg="del">
            <ac:chgData name="BINGHAM, Erin" userId="444e3fab-ba0c-4b82-96cf-11ac9adacbde" providerId="ADAL" clId="{CED021DC-20DF-42A3-B1FE-1D8A9B688E85}" dt="2024-10-04T02:29:11.037" v="149" actId="478"/>
            <ac:picMkLst>
              <pc:docMk/>
              <pc:sldMasterMk cId="3797046012" sldId="2147483660"/>
              <pc:sldLayoutMk cId="3774132619" sldId="2147483684"/>
              <ac:picMk id="3" creationId="{D9F712C1-7F67-2BA1-0594-9F5682487782}"/>
            </ac:picMkLst>
          </pc:picChg>
          <pc:picChg chg="add del mod">
            <ac:chgData name="BINGHAM, Erin" userId="444e3fab-ba0c-4b82-96cf-11ac9adacbde" providerId="ADAL" clId="{CED021DC-20DF-42A3-B1FE-1D8A9B688E85}" dt="2024-10-04T02:38:12.451" v="210" actId="478"/>
            <ac:picMkLst>
              <pc:docMk/>
              <pc:sldMasterMk cId="3797046012" sldId="2147483660"/>
              <pc:sldLayoutMk cId="3774132619" sldId="2147483684"/>
              <ac:picMk id="4" creationId="{EB26001E-9FDB-298E-4050-62EC74C8CD13}"/>
            </ac:picMkLst>
          </pc:picChg>
          <pc:picChg chg="add mod">
            <ac:chgData name="BINGHAM, Erin" userId="444e3fab-ba0c-4b82-96cf-11ac9adacbde" providerId="ADAL" clId="{CED021DC-20DF-42A3-B1FE-1D8A9B688E85}" dt="2024-10-04T02:38:19.370" v="215" actId="14100"/>
            <ac:picMkLst>
              <pc:docMk/>
              <pc:sldMasterMk cId="3797046012" sldId="2147483660"/>
              <pc:sldLayoutMk cId="3774132619" sldId="2147483684"/>
              <ac:picMk id="6" creationId="{77A9593A-60F7-F4A7-24E0-2505A39435A9}"/>
            </ac:picMkLst>
          </pc:picChg>
        </pc:sldLayoutChg>
        <pc:sldLayoutChg chg="addSp delSp modSp add mod modTransition">
          <pc:chgData name="BINGHAM, Erin" userId="444e3fab-ba0c-4b82-96cf-11ac9adacbde" providerId="ADAL" clId="{CED021DC-20DF-42A3-B1FE-1D8A9B688E85}" dt="2024-10-04T02:38:34.413" v="221" actId="14100"/>
          <pc:sldLayoutMkLst>
            <pc:docMk/>
            <pc:sldMasterMk cId="3797046012" sldId="2147483660"/>
            <pc:sldLayoutMk cId="3771814282" sldId="2147483685"/>
          </pc:sldLayoutMkLst>
          <pc:picChg chg="del">
            <ac:chgData name="BINGHAM, Erin" userId="444e3fab-ba0c-4b82-96cf-11ac9adacbde" providerId="ADAL" clId="{CED021DC-20DF-42A3-B1FE-1D8A9B688E85}" dt="2024-10-04T02:29:12.587" v="150" actId="478"/>
            <ac:picMkLst>
              <pc:docMk/>
              <pc:sldMasterMk cId="3797046012" sldId="2147483660"/>
              <pc:sldLayoutMk cId="3771814282" sldId="2147483685"/>
              <ac:picMk id="3" creationId="{D9F712C1-7F67-2BA1-0594-9F5682487782}"/>
            </ac:picMkLst>
          </pc:picChg>
          <pc:picChg chg="add del mod">
            <ac:chgData name="BINGHAM, Erin" userId="444e3fab-ba0c-4b82-96cf-11ac9adacbde" providerId="ADAL" clId="{CED021DC-20DF-42A3-B1FE-1D8A9B688E85}" dt="2024-10-04T02:38:26.043" v="216" actId="478"/>
            <ac:picMkLst>
              <pc:docMk/>
              <pc:sldMasterMk cId="3797046012" sldId="2147483660"/>
              <pc:sldLayoutMk cId="3771814282" sldId="2147483685"/>
              <ac:picMk id="4" creationId="{80D21C43-D895-0AB1-B4FD-E8ADB0B3C75D}"/>
            </ac:picMkLst>
          </pc:picChg>
          <pc:picChg chg="add mod">
            <ac:chgData name="BINGHAM, Erin" userId="444e3fab-ba0c-4b82-96cf-11ac9adacbde" providerId="ADAL" clId="{CED021DC-20DF-42A3-B1FE-1D8A9B688E85}" dt="2024-10-04T02:38:34.413" v="221" actId="14100"/>
            <ac:picMkLst>
              <pc:docMk/>
              <pc:sldMasterMk cId="3797046012" sldId="2147483660"/>
              <pc:sldLayoutMk cId="3771814282" sldId="2147483685"/>
              <ac:picMk id="6" creationId="{ACCC14C1-6E33-0C81-558A-A75545D43FBD}"/>
            </ac:picMkLst>
          </pc:picChg>
        </pc:sldLayoutChg>
        <pc:sldLayoutChg chg="addSp delSp modSp add mod modTransition">
          <pc:chgData name="BINGHAM, Erin" userId="444e3fab-ba0c-4b82-96cf-11ac9adacbde" providerId="ADAL" clId="{CED021DC-20DF-42A3-B1FE-1D8A9B688E85}" dt="2024-10-04T02:30:05.054" v="170" actId="1037"/>
          <pc:sldLayoutMkLst>
            <pc:docMk/>
            <pc:sldMasterMk cId="3797046012" sldId="2147483660"/>
            <pc:sldLayoutMk cId="3404819078" sldId="2147483686"/>
          </pc:sldLayoutMkLst>
          <pc:picChg chg="del">
            <ac:chgData name="BINGHAM, Erin" userId="444e3fab-ba0c-4b82-96cf-11ac9adacbde" providerId="ADAL" clId="{CED021DC-20DF-42A3-B1FE-1D8A9B688E85}" dt="2024-10-04T02:29:42.612" v="162" actId="478"/>
            <ac:picMkLst>
              <pc:docMk/>
              <pc:sldMasterMk cId="3797046012" sldId="2147483660"/>
              <pc:sldLayoutMk cId="3404819078" sldId="2147483686"/>
              <ac:picMk id="3" creationId="{6E892A29-5EBE-19F2-F81F-4A5F9F2B5253}"/>
            </ac:picMkLst>
          </pc:picChg>
          <pc:picChg chg="add mod">
            <ac:chgData name="BINGHAM, Erin" userId="444e3fab-ba0c-4b82-96cf-11ac9adacbde" providerId="ADAL" clId="{CED021DC-20DF-42A3-B1FE-1D8A9B688E85}" dt="2024-10-04T02:30:05.054" v="170" actId="1037"/>
            <ac:picMkLst>
              <pc:docMk/>
              <pc:sldMasterMk cId="3797046012" sldId="2147483660"/>
              <pc:sldLayoutMk cId="3404819078" sldId="2147483686"/>
              <ac:picMk id="4" creationId="{252D0D3F-355B-7C10-97FA-FB0FCD3EE511}"/>
            </ac:picMkLst>
          </pc:picChg>
        </pc:sldLayoutChg>
        <pc:sldLayoutChg chg="add mod modTransition">
          <pc:chgData name="BINGHAM, Erin" userId="444e3fab-ba0c-4b82-96cf-11ac9adacbde" providerId="ADAL" clId="{CED021DC-20DF-42A3-B1FE-1D8A9B688E85}" dt="2024-10-04T02:30:16.753" v="171" actId="2890"/>
          <pc:sldLayoutMkLst>
            <pc:docMk/>
            <pc:sldMasterMk cId="3797046012" sldId="2147483660"/>
            <pc:sldLayoutMk cId="1077381846" sldId="2147483687"/>
          </pc:sldLayoutMkLst>
        </pc:sldLayoutChg>
        <pc:sldLayoutChg chg="addSp delSp modSp add mod modTransition">
          <pc:chgData name="BINGHAM, Erin" userId="444e3fab-ba0c-4b82-96cf-11ac9adacbde" providerId="ADAL" clId="{CED021DC-20DF-42A3-B1FE-1D8A9B688E85}" dt="2024-10-04T02:38:06.597" v="209" actId="14100"/>
          <pc:sldLayoutMkLst>
            <pc:docMk/>
            <pc:sldMasterMk cId="3797046012" sldId="2147483660"/>
            <pc:sldLayoutMk cId="690909455" sldId="2147483688"/>
          </pc:sldLayoutMkLst>
          <pc:picChg chg="add del mod">
            <ac:chgData name="BINGHAM, Erin" userId="444e3fab-ba0c-4b82-96cf-11ac9adacbde" providerId="ADAL" clId="{CED021DC-20DF-42A3-B1FE-1D8A9B688E85}" dt="2024-10-04T02:37:57.631" v="204" actId="478"/>
            <ac:picMkLst>
              <pc:docMk/>
              <pc:sldMasterMk cId="3797046012" sldId="2147483660"/>
              <pc:sldLayoutMk cId="690909455" sldId="2147483688"/>
              <ac:picMk id="3" creationId="{1F00EBB2-8460-5426-D149-620641078952}"/>
            </ac:picMkLst>
          </pc:picChg>
          <pc:picChg chg="add mod">
            <ac:chgData name="BINGHAM, Erin" userId="444e3fab-ba0c-4b82-96cf-11ac9adacbde" providerId="ADAL" clId="{CED021DC-20DF-42A3-B1FE-1D8A9B688E85}" dt="2024-10-04T02:38:06.597" v="209" actId="14100"/>
            <ac:picMkLst>
              <pc:docMk/>
              <pc:sldMasterMk cId="3797046012" sldId="2147483660"/>
              <pc:sldLayoutMk cId="690909455" sldId="2147483688"/>
              <ac:picMk id="5" creationId="{0F65C6CA-55C5-C3C8-3347-8E7712DB08F8}"/>
            </ac:picMkLst>
          </pc:picChg>
          <pc:picChg chg="del">
            <ac:chgData name="BINGHAM, Erin" userId="444e3fab-ba0c-4b82-96cf-11ac9adacbde" providerId="ADAL" clId="{CED021DC-20DF-42A3-B1FE-1D8A9B688E85}" dt="2024-10-04T02:30:33.190" v="179" actId="478"/>
            <ac:picMkLst>
              <pc:docMk/>
              <pc:sldMasterMk cId="3797046012" sldId="2147483660"/>
              <pc:sldLayoutMk cId="690909455" sldId="2147483688"/>
              <ac:picMk id="10" creationId="{1C17483C-99CB-BEAF-56FD-32B5AA426172}"/>
            </ac:picMkLst>
          </pc:picChg>
        </pc:sldLayoutChg>
      </pc:sldMasterChg>
    </pc:docChg>
  </pc:docChgLst>
  <pc:docChgLst>
    <pc:chgData name="BINGHAM, Erin" userId="444e3fab-ba0c-4b82-96cf-11ac9adacbde" providerId="ADAL" clId="{CD3AD93D-7BC7-45A4-BD81-5C86B05E876E}"/>
    <pc:docChg chg="custSel addSld delSld modSld modMainMaster">
      <pc:chgData name="BINGHAM, Erin" userId="444e3fab-ba0c-4b82-96cf-11ac9adacbde" providerId="ADAL" clId="{CD3AD93D-7BC7-45A4-BD81-5C86B05E876E}" dt="2024-11-29T05:04:19.252" v="156" actId="1076"/>
      <pc:docMkLst>
        <pc:docMk/>
      </pc:docMkLst>
      <pc:sldChg chg="modSp mod">
        <pc:chgData name="BINGHAM, Erin" userId="444e3fab-ba0c-4b82-96cf-11ac9adacbde" providerId="ADAL" clId="{CD3AD93D-7BC7-45A4-BD81-5C86B05E876E}" dt="2024-11-29T05:02:33.906" v="134" actId="207"/>
        <pc:sldMkLst>
          <pc:docMk/>
          <pc:sldMk cId="464403102" sldId="256"/>
        </pc:sldMkLst>
        <pc:spChg chg="mod">
          <ac:chgData name="BINGHAM, Erin" userId="444e3fab-ba0c-4b82-96cf-11ac9adacbde" providerId="ADAL" clId="{CD3AD93D-7BC7-45A4-BD81-5C86B05E876E}" dt="2024-11-29T05:02:33.906" v="134" actId="207"/>
          <ac:spMkLst>
            <pc:docMk/>
            <pc:sldMk cId="464403102" sldId="256"/>
            <ac:spMk id="7" creationId="{0459EE38-7A20-123E-54F2-6656B563EB3C}"/>
          </ac:spMkLst>
        </pc:spChg>
        <pc:spChg chg="mod">
          <ac:chgData name="BINGHAM, Erin" userId="444e3fab-ba0c-4b82-96cf-11ac9adacbde" providerId="ADAL" clId="{CD3AD93D-7BC7-45A4-BD81-5C86B05E876E}" dt="2024-11-29T05:02:33.906" v="134" actId="207"/>
          <ac:spMkLst>
            <pc:docMk/>
            <pc:sldMk cId="464403102" sldId="256"/>
            <ac:spMk id="8" creationId="{DECE59EB-D160-E7AA-DD96-F00EB8CEDC99}"/>
          </ac:spMkLst>
        </pc:spChg>
      </pc:sldChg>
      <pc:sldChg chg="modSp mod">
        <pc:chgData name="BINGHAM, Erin" userId="444e3fab-ba0c-4b82-96cf-11ac9adacbde" providerId="ADAL" clId="{CD3AD93D-7BC7-45A4-BD81-5C86B05E876E}" dt="2024-11-29T05:01:56.842" v="124" actId="207"/>
        <pc:sldMkLst>
          <pc:docMk/>
          <pc:sldMk cId="3117394082" sldId="257"/>
        </pc:sldMkLst>
        <pc:spChg chg="mod">
          <ac:chgData name="BINGHAM, Erin" userId="444e3fab-ba0c-4b82-96cf-11ac9adacbde" providerId="ADAL" clId="{CD3AD93D-7BC7-45A4-BD81-5C86B05E876E}" dt="2024-11-29T05:01:56.842" v="124" actId="207"/>
          <ac:spMkLst>
            <pc:docMk/>
            <pc:sldMk cId="3117394082" sldId="257"/>
            <ac:spMk id="3" creationId="{C365017B-1E78-1079-EF56-BFD2338E20F1}"/>
          </ac:spMkLst>
        </pc:spChg>
        <pc:spChg chg="mod">
          <ac:chgData name="BINGHAM, Erin" userId="444e3fab-ba0c-4b82-96cf-11ac9adacbde" providerId="ADAL" clId="{CD3AD93D-7BC7-45A4-BD81-5C86B05E876E}" dt="2024-11-29T05:01:56.842" v="124" actId="207"/>
          <ac:spMkLst>
            <pc:docMk/>
            <pc:sldMk cId="3117394082" sldId="257"/>
            <ac:spMk id="6" creationId="{FBD4034C-941D-D2E9-3739-BE078ED2EA2A}"/>
          </ac:spMkLst>
        </pc:spChg>
      </pc:sldChg>
      <pc:sldChg chg="addSp modSp mod modClrScheme chgLayout">
        <pc:chgData name="BINGHAM, Erin" userId="444e3fab-ba0c-4b82-96cf-11ac9adacbde" providerId="ADAL" clId="{CD3AD93D-7BC7-45A4-BD81-5C86B05E876E}" dt="2024-11-29T04:58:11.735" v="121" actId="1035"/>
        <pc:sldMkLst>
          <pc:docMk/>
          <pc:sldMk cId="3943761311" sldId="258"/>
        </pc:sldMkLst>
        <pc:spChg chg="mod ord">
          <ac:chgData name="BINGHAM, Erin" userId="444e3fab-ba0c-4b82-96cf-11ac9adacbde" providerId="ADAL" clId="{CD3AD93D-7BC7-45A4-BD81-5C86B05E876E}" dt="2024-11-29T04:54:44.295" v="77" actId="1076"/>
          <ac:spMkLst>
            <pc:docMk/>
            <pc:sldMk cId="3943761311" sldId="258"/>
            <ac:spMk id="13" creationId="{AD0AC59F-86C1-24CC-0B06-EB235A91A8DD}"/>
          </ac:spMkLst>
        </pc:spChg>
        <pc:spChg chg="mod ord">
          <ac:chgData name="BINGHAM, Erin" userId="444e3fab-ba0c-4b82-96cf-11ac9adacbde" providerId="ADAL" clId="{CD3AD93D-7BC7-45A4-BD81-5C86B05E876E}" dt="2024-11-29T04:54:46.746" v="78" actId="1076"/>
          <ac:spMkLst>
            <pc:docMk/>
            <pc:sldMk cId="3943761311" sldId="258"/>
            <ac:spMk id="14" creationId="{15E9C536-D050-E843-8073-068EE01E58FC}"/>
          </ac:spMkLst>
        </pc:spChg>
        <pc:picChg chg="add mod">
          <ac:chgData name="BINGHAM, Erin" userId="444e3fab-ba0c-4b82-96cf-11ac9adacbde" providerId="ADAL" clId="{CD3AD93D-7BC7-45A4-BD81-5C86B05E876E}" dt="2024-11-29T04:58:11.735" v="121" actId="1035"/>
          <ac:picMkLst>
            <pc:docMk/>
            <pc:sldMk cId="3943761311" sldId="258"/>
            <ac:picMk id="2" creationId="{B65020D8-E0ED-9242-D57B-31B89C7C6927}"/>
          </ac:picMkLst>
        </pc:picChg>
        <pc:picChg chg="add mod">
          <ac:chgData name="BINGHAM, Erin" userId="444e3fab-ba0c-4b82-96cf-11ac9adacbde" providerId="ADAL" clId="{CD3AD93D-7BC7-45A4-BD81-5C86B05E876E}" dt="2024-11-29T04:57:44.853" v="106" actId="1076"/>
          <ac:picMkLst>
            <pc:docMk/>
            <pc:sldMk cId="3943761311" sldId="258"/>
            <ac:picMk id="4" creationId="{D9549009-2FE8-9312-D737-DA83EA97FFDE}"/>
          </ac:picMkLst>
        </pc:picChg>
        <pc:picChg chg="mod">
          <ac:chgData name="BINGHAM, Erin" userId="444e3fab-ba0c-4b82-96cf-11ac9adacbde" providerId="ADAL" clId="{CD3AD93D-7BC7-45A4-BD81-5C86B05E876E}" dt="2024-11-29T04:54:51.745" v="79" actId="1076"/>
          <ac:picMkLst>
            <pc:docMk/>
            <pc:sldMk cId="3943761311" sldId="258"/>
            <ac:picMk id="15" creationId="{2529A6F6-379D-0A27-5C32-6CB18A1C002F}"/>
          </ac:picMkLst>
        </pc:picChg>
        <pc:picChg chg="mod">
          <ac:chgData name="BINGHAM, Erin" userId="444e3fab-ba0c-4b82-96cf-11ac9adacbde" providerId="ADAL" clId="{CD3AD93D-7BC7-45A4-BD81-5C86B05E876E}" dt="2024-11-29T04:56:13.204" v="86" actId="1076"/>
          <ac:picMkLst>
            <pc:docMk/>
            <pc:sldMk cId="3943761311" sldId="258"/>
            <ac:picMk id="17" creationId="{405196BF-E263-6750-438A-4FAA88B3F0A5}"/>
          </ac:picMkLst>
        </pc:picChg>
        <pc:picChg chg="mod">
          <ac:chgData name="BINGHAM, Erin" userId="444e3fab-ba0c-4b82-96cf-11ac9adacbde" providerId="ADAL" clId="{CD3AD93D-7BC7-45A4-BD81-5C86B05E876E}" dt="2024-11-29T04:57:55.136" v="117" actId="1038"/>
          <ac:picMkLst>
            <pc:docMk/>
            <pc:sldMk cId="3943761311" sldId="258"/>
            <ac:picMk id="19" creationId="{880D448A-CEE2-C1E2-CD3C-C5E7B7DA6697}"/>
          </ac:picMkLst>
        </pc:picChg>
      </pc:sldChg>
      <pc:sldChg chg="modSp mod">
        <pc:chgData name="BINGHAM, Erin" userId="444e3fab-ba0c-4b82-96cf-11ac9adacbde" providerId="ADAL" clId="{CD3AD93D-7BC7-45A4-BD81-5C86B05E876E}" dt="2024-11-29T05:03:23.463" v="145" actId="207"/>
        <pc:sldMkLst>
          <pc:docMk/>
          <pc:sldMk cId="1820979777" sldId="259"/>
        </pc:sldMkLst>
        <pc:spChg chg="mod">
          <ac:chgData name="BINGHAM, Erin" userId="444e3fab-ba0c-4b82-96cf-11ac9adacbde" providerId="ADAL" clId="{CD3AD93D-7BC7-45A4-BD81-5C86B05E876E}" dt="2024-11-29T05:03:23.463" v="145" actId="207"/>
          <ac:spMkLst>
            <pc:docMk/>
            <pc:sldMk cId="1820979777" sldId="259"/>
            <ac:spMk id="2" creationId="{78910A2C-4665-A92E-699D-9485CD04F252}"/>
          </ac:spMkLst>
        </pc:spChg>
        <pc:spChg chg="mod">
          <ac:chgData name="BINGHAM, Erin" userId="444e3fab-ba0c-4b82-96cf-11ac9adacbde" providerId="ADAL" clId="{CD3AD93D-7BC7-45A4-BD81-5C86B05E876E}" dt="2024-11-29T05:03:23.463" v="145" actId="207"/>
          <ac:spMkLst>
            <pc:docMk/>
            <pc:sldMk cId="1820979777" sldId="259"/>
            <ac:spMk id="5" creationId="{982E03FB-6B4E-3AB0-923D-AB031F8F0531}"/>
          </ac:spMkLst>
        </pc:spChg>
      </pc:sldChg>
      <pc:sldChg chg="modSp mod">
        <pc:chgData name="BINGHAM, Erin" userId="444e3fab-ba0c-4b82-96cf-11ac9adacbde" providerId="ADAL" clId="{CD3AD93D-7BC7-45A4-BD81-5C86B05E876E}" dt="2024-11-29T05:03:44.515" v="149" actId="207"/>
        <pc:sldMkLst>
          <pc:docMk/>
          <pc:sldMk cId="658919193" sldId="260"/>
        </pc:sldMkLst>
        <pc:spChg chg="mod">
          <ac:chgData name="BINGHAM, Erin" userId="444e3fab-ba0c-4b82-96cf-11ac9adacbde" providerId="ADAL" clId="{CD3AD93D-7BC7-45A4-BD81-5C86B05E876E}" dt="2024-11-29T05:03:44.515" v="149" actId="207"/>
          <ac:spMkLst>
            <pc:docMk/>
            <pc:sldMk cId="658919193" sldId="260"/>
            <ac:spMk id="2" creationId="{DF4D7A14-F886-4D18-0F36-B3FD15A1FBCE}"/>
          </ac:spMkLst>
        </pc:spChg>
        <pc:spChg chg="mod">
          <ac:chgData name="BINGHAM, Erin" userId="444e3fab-ba0c-4b82-96cf-11ac9adacbde" providerId="ADAL" clId="{CD3AD93D-7BC7-45A4-BD81-5C86B05E876E}" dt="2024-11-29T05:03:44.515" v="149" actId="207"/>
          <ac:spMkLst>
            <pc:docMk/>
            <pc:sldMk cId="658919193" sldId="260"/>
            <ac:spMk id="5" creationId="{1C8B0CAD-C9C7-9677-379A-7F2550603683}"/>
          </ac:spMkLst>
        </pc:spChg>
      </pc:sldChg>
      <pc:sldChg chg="modSp mod">
        <pc:chgData name="BINGHAM, Erin" userId="444e3fab-ba0c-4b82-96cf-11ac9adacbde" providerId="ADAL" clId="{CD3AD93D-7BC7-45A4-BD81-5C86B05E876E}" dt="2024-11-29T05:03:33.282" v="147" actId="207"/>
        <pc:sldMkLst>
          <pc:docMk/>
          <pc:sldMk cId="4132518645" sldId="261"/>
        </pc:sldMkLst>
        <pc:spChg chg="mod">
          <ac:chgData name="BINGHAM, Erin" userId="444e3fab-ba0c-4b82-96cf-11ac9adacbde" providerId="ADAL" clId="{CD3AD93D-7BC7-45A4-BD81-5C86B05E876E}" dt="2024-11-29T05:03:33.282" v="147" actId="207"/>
          <ac:spMkLst>
            <pc:docMk/>
            <pc:sldMk cId="4132518645" sldId="261"/>
            <ac:spMk id="2" creationId="{002DE3F9-C5E2-C522-3D1F-E024BB412800}"/>
          </ac:spMkLst>
        </pc:spChg>
        <pc:spChg chg="mod">
          <ac:chgData name="BINGHAM, Erin" userId="444e3fab-ba0c-4b82-96cf-11ac9adacbde" providerId="ADAL" clId="{CD3AD93D-7BC7-45A4-BD81-5C86B05E876E}" dt="2024-11-29T05:03:33.282" v="147" actId="207"/>
          <ac:spMkLst>
            <pc:docMk/>
            <pc:sldMk cId="4132518645" sldId="261"/>
            <ac:spMk id="3" creationId="{F419175F-89B6-3035-75FB-A39A214B6326}"/>
          </ac:spMkLst>
        </pc:spChg>
      </pc:sldChg>
      <pc:sldChg chg="modSp mod">
        <pc:chgData name="BINGHAM, Erin" userId="444e3fab-ba0c-4b82-96cf-11ac9adacbde" providerId="ADAL" clId="{CD3AD93D-7BC7-45A4-BD81-5C86B05E876E}" dt="2024-11-29T05:03:28.352" v="146" actId="207"/>
        <pc:sldMkLst>
          <pc:docMk/>
          <pc:sldMk cId="3888771343" sldId="262"/>
        </pc:sldMkLst>
        <pc:spChg chg="mod">
          <ac:chgData name="BINGHAM, Erin" userId="444e3fab-ba0c-4b82-96cf-11ac9adacbde" providerId="ADAL" clId="{CD3AD93D-7BC7-45A4-BD81-5C86B05E876E}" dt="2024-11-29T05:03:28.352" v="146" actId="207"/>
          <ac:spMkLst>
            <pc:docMk/>
            <pc:sldMk cId="3888771343" sldId="262"/>
            <ac:spMk id="2" creationId="{50A305E2-1A4E-549F-9ABB-BBC24F906C6C}"/>
          </ac:spMkLst>
        </pc:spChg>
        <pc:spChg chg="mod">
          <ac:chgData name="BINGHAM, Erin" userId="444e3fab-ba0c-4b82-96cf-11ac9adacbde" providerId="ADAL" clId="{CD3AD93D-7BC7-45A4-BD81-5C86B05E876E}" dt="2024-11-29T05:03:28.352" v="146" actId="207"/>
          <ac:spMkLst>
            <pc:docMk/>
            <pc:sldMk cId="3888771343" sldId="262"/>
            <ac:spMk id="3" creationId="{1E408CCE-918A-F7B9-7DBD-EFB5BD557B88}"/>
          </ac:spMkLst>
        </pc:spChg>
      </pc:sldChg>
      <pc:sldChg chg="modSp mod">
        <pc:chgData name="BINGHAM, Erin" userId="444e3fab-ba0c-4b82-96cf-11ac9adacbde" providerId="ADAL" clId="{CD3AD93D-7BC7-45A4-BD81-5C86B05E876E}" dt="2024-11-29T05:03:37.483" v="148" actId="207"/>
        <pc:sldMkLst>
          <pc:docMk/>
          <pc:sldMk cId="571689669" sldId="263"/>
        </pc:sldMkLst>
        <pc:spChg chg="mod">
          <ac:chgData name="BINGHAM, Erin" userId="444e3fab-ba0c-4b82-96cf-11ac9adacbde" providerId="ADAL" clId="{CD3AD93D-7BC7-45A4-BD81-5C86B05E876E}" dt="2024-11-29T05:03:37.483" v="148" actId="207"/>
          <ac:spMkLst>
            <pc:docMk/>
            <pc:sldMk cId="571689669" sldId="263"/>
            <ac:spMk id="2" creationId="{83929E28-1D37-6A35-CD97-98FB123852E8}"/>
          </ac:spMkLst>
        </pc:spChg>
        <pc:spChg chg="mod">
          <ac:chgData name="BINGHAM, Erin" userId="444e3fab-ba0c-4b82-96cf-11ac9adacbde" providerId="ADAL" clId="{CD3AD93D-7BC7-45A4-BD81-5C86B05E876E}" dt="2024-11-29T05:03:37.483" v="148" actId="207"/>
          <ac:spMkLst>
            <pc:docMk/>
            <pc:sldMk cId="571689669" sldId="263"/>
            <ac:spMk id="3" creationId="{7F80EA6F-780F-58EA-37DC-1041A85E6EEE}"/>
          </ac:spMkLst>
        </pc:spChg>
      </pc:sldChg>
      <pc:sldChg chg="modSp mod">
        <pc:chgData name="BINGHAM, Erin" userId="444e3fab-ba0c-4b82-96cf-11ac9adacbde" providerId="ADAL" clId="{CD3AD93D-7BC7-45A4-BD81-5C86B05E876E}" dt="2024-11-29T05:02:23.599" v="131" actId="207"/>
        <pc:sldMkLst>
          <pc:docMk/>
          <pc:sldMk cId="3319184165" sldId="264"/>
        </pc:sldMkLst>
        <pc:spChg chg="mod">
          <ac:chgData name="BINGHAM, Erin" userId="444e3fab-ba0c-4b82-96cf-11ac9adacbde" providerId="ADAL" clId="{CD3AD93D-7BC7-45A4-BD81-5C86B05E876E}" dt="2024-11-29T05:02:23.599" v="131" actId="207"/>
          <ac:spMkLst>
            <pc:docMk/>
            <pc:sldMk cId="3319184165" sldId="264"/>
            <ac:spMk id="2" creationId="{671FCA21-0C78-152F-9731-05EA62C2E999}"/>
          </ac:spMkLst>
        </pc:spChg>
        <pc:spChg chg="mod">
          <ac:chgData name="BINGHAM, Erin" userId="444e3fab-ba0c-4b82-96cf-11ac9adacbde" providerId="ADAL" clId="{CD3AD93D-7BC7-45A4-BD81-5C86B05E876E}" dt="2024-11-29T05:02:23.599" v="131" actId="207"/>
          <ac:spMkLst>
            <pc:docMk/>
            <pc:sldMk cId="3319184165" sldId="264"/>
            <ac:spMk id="3" creationId="{C4CB1388-1EA2-EF21-6624-E3EF484004B0}"/>
          </ac:spMkLst>
        </pc:spChg>
      </pc:sldChg>
      <pc:sldChg chg="modSp mod">
        <pc:chgData name="BINGHAM, Erin" userId="444e3fab-ba0c-4b82-96cf-11ac9adacbde" providerId="ADAL" clId="{CD3AD93D-7BC7-45A4-BD81-5C86B05E876E}" dt="2024-11-29T05:01:51.959" v="123" actId="207"/>
        <pc:sldMkLst>
          <pc:docMk/>
          <pc:sldMk cId="4089843677" sldId="265"/>
        </pc:sldMkLst>
        <pc:spChg chg="mod">
          <ac:chgData name="BINGHAM, Erin" userId="444e3fab-ba0c-4b82-96cf-11ac9adacbde" providerId="ADAL" clId="{CD3AD93D-7BC7-45A4-BD81-5C86B05E876E}" dt="2024-11-29T05:01:49.512" v="122" actId="207"/>
          <ac:spMkLst>
            <pc:docMk/>
            <pc:sldMk cId="4089843677" sldId="265"/>
            <ac:spMk id="2" creationId="{02F538E1-DF36-13B6-9EE0-BD613977DA87}"/>
          </ac:spMkLst>
        </pc:spChg>
        <pc:spChg chg="mod">
          <ac:chgData name="BINGHAM, Erin" userId="444e3fab-ba0c-4b82-96cf-11ac9adacbde" providerId="ADAL" clId="{CD3AD93D-7BC7-45A4-BD81-5C86B05E876E}" dt="2024-11-29T05:01:51.959" v="123" actId="207"/>
          <ac:spMkLst>
            <pc:docMk/>
            <pc:sldMk cId="4089843677" sldId="265"/>
            <ac:spMk id="3" creationId="{28781708-4D7B-81AC-E6B1-EC9FBC0F46D5}"/>
          </ac:spMkLst>
        </pc:spChg>
      </pc:sldChg>
      <pc:sldChg chg="modSp mod">
        <pc:chgData name="BINGHAM, Erin" userId="444e3fab-ba0c-4b82-96cf-11ac9adacbde" providerId="ADAL" clId="{CD3AD93D-7BC7-45A4-BD81-5C86B05E876E}" dt="2024-11-29T05:02:14.623" v="129" actId="207"/>
        <pc:sldMkLst>
          <pc:docMk/>
          <pc:sldMk cId="1049715891" sldId="266"/>
        </pc:sldMkLst>
        <pc:spChg chg="mod">
          <ac:chgData name="BINGHAM, Erin" userId="444e3fab-ba0c-4b82-96cf-11ac9adacbde" providerId="ADAL" clId="{CD3AD93D-7BC7-45A4-BD81-5C86B05E876E}" dt="2024-11-29T05:02:14.623" v="129" actId="207"/>
          <ac:spMkLst>
            <pc:docMk/>
            <pc:sldMk cId="1049715891" sldId="266"/>
            <ac:spMk id="2" creationId="{362FEA2B-026A-1957-CC4C-F6DBA6D9E5DF}"/>
          </ac:spMkLst>
        </pc:spChg>
        <pc:spChg chg="mod">
          <ac:chgData name="BINGHAM, Erin" userId="444e3fab-ba0c-4b82-96cf-11ac9adacbde" providerId="ADAL" clId="{CD3AD93D-7BC7-45A4-BD81-5C86B05E876E}" dt="2024-11-29T05:02:14.623" v="129" actId="207"/>
          <ac:spMkLst>
            <pc:docMk/>
            <pc:sldMk cId="1049715891" sldId="266"/>
            <ac:spMk id="3" creationId="{072B756F-434B-5670-702A-06A413D55DBE}"/>
          </ac:spMkLst>
        </pc:spChg>
      </pc:sldChg>
      <pc:sldChg chg="modSp mod">
        <pc:chgData name="BINGHAM, Erin" userId="444e3fab-ba0c-4b82-96cf-11ac9adacbde" providerId="ADAL" clId="{CD3AD93D-7BC7-45A4-BD81-5C86B05E876E}" dt="2024-11-29T05:02:30.877" v="133" actId="207"/>
        <pc:sldMkLst>
          <pc:docMk/>
          <pc:sldMk cId="2278580468" sldId="267"/>
        </pc:sldMkLst>
        <pc:spChg chg="mod">
          <ac:chgData name="BINGHAM, Erin" userId="444e3fab-ba0c-4b82-96cf-11ac9adacbde" providerId="ADAL" clId="{CD3AD93D-7BC7-45A4-BD81-5C86B05E876E}" dt="2024-11-29T05:02:30.877" v="133" actId="207"/>
          <ac:spMkLst>
            <pc:docMk/>
            <pc:sldMk cId="2278580468" sldId="267"/>
            <ac:spMk id="2" creationId="{36DE54EF-BF3C-B3B3-F853-85E22C91E6BD}"/>
          </ac:spMkLst>
        </pc:spChg>
        <pc:spChg chg="mod">
          <ac:chgData name="BINGHAM, Erin" userId="444e3fab-ba0c-4b82-96cf-11ac9adacbde" providerId="ADAL" clId="{CD3AD93D-7BC7-45A4-BD81-5C86B05E876E}" dt="2024-11-29T05:02:30.877" v="133" actId="207"/>
          <ac:spMkLst>
            <pc:docMk/>
            <pc:sldMk cId="2278580468" sldId="267"/>
            <ac:spMk id="3" creationId="{09A1D692-D029-6078-6B33-5F184E951A5B}"/>
          </ac:spMkLst>
        </pc:spChg>
      </pc:sldChg>
      <pc:sldChg chg="modSp mod">
        <pc:chgData name="BINGHAM, Erin" userId="444e3fab-ba0c-4b82-96cf-11ac9adacbde" providerId="ADAL" clId="{CD3AD93D-7BC7-45A4-BD81-5C86B05E876E}" dt="2024-11-29T05:02:44.739" v="136" actId="207"/>
        <pc:sldMkLst>
          <pc:docMk/>
          <pc:sldMk cId="679327013" sldId="268"/>
        </pc:sldMkLst>
        <pc:spChg chg="mod">
          <ac:chgData name="BINGHAM, Erin" userId="444e3fab-ba0c-4b82-96cf-11ac9adacbde" providerId="ADAL" clId="{CD3AD93D-7BC7-45A4-BD81-5C86B05E876E}" dt="2024-11-29T05:02:44.739" v="136" actId="207"/>
          <ac:spMkLst>
            <pc:docMk/>
            <pc:sldMk cId="679327013" sldId="268"/>
            <ac:spMk id="2" creationId="{9C64C736-B865-A9F9-907D-8740B81FD9DA}"/>
          </ac:spMkLst>
        </pc:spChg>
        <pc:spChg chg="mod">
          <ac:chgData name="BINGHAM, Erin" userId="444e3fab-ba0c-4b82-96cf-11ac9adacbde" providerId="ADAL" clId="{CD3AD93D-7BC7-45A4-BD81-5C86B05E876E}" dt="2024-11-29T05:02:44.739" v="136" actId="207"/>
          <ac:spMkLst>
            <pc:docMk/>
            <pc:sldMk cId="679327013" sldId="268"/>
            <ac:spMk id="3" creationId="{E863BD10-E19C-1EE3-9DA2-0F51BD936001}"/>
          </ac:spMkLst>
        </pc:spChg>
      </pc:sldChg>
      <pc:sldChg chg="modSp mod">
        <pc:chgData name="BINGHAM, Erin" userId="444e3fab-ba0c-4b82-96cf-11ac9adacbde" providerId="ADAL" clId="{CD3AD93D-7BC7-45A4-BD81-5C86B05E876E}" dt="2024-11-29T05:02:20.195" v="130" actId="207"/>
        <pc:sldMkLst>
          <pc:docMk/>
          <pc:sldMk cId="3923523273" sldId="269"/>
        </pc:sldMkLst>
        <pc:spChg chg="mod">
          <ac:chgData name="BINGHAM, Erin" userId="444e3fab-ba0c-4b82-96cf-11ac9adacbde" providerId="ADAL" clId="{CD3AD93D-7BC7-45A4-BD81-5C86B05E876E}" dt="2024-11-29T05:02:20.195" v="130" actId="207"/>
          <ac:spMkLst>
            <pc:docMk/>
            <pc:sldMk cId="3923523273" sldId="269"/>
            <ac:spMk id="2" creationId="{A1A3FC1E-803F-0E31-6B0D-F26087EAC387}"/>
          </ac:spMkLst>
        </pc:spChg>
        <pc:spChg chg="mod">
          <ac:chgData name="BINGHAM, Erin" userId="444e3fab-ba0c-4b82-96cf-11ac9adacbde" providerId="ADAL" clId="{CD3AD93D-7BC7-45A4-BD81-5C86B05E876E}" dt="2024-11-29T05:02:20.195" v="130" actId="207"/>
          <ac:spMkLst>
            <pc:docMk/>
            <pc:sldMk cId="3923523273" sldId="269"/>
            <ac:spMk id="3" creationId="{B558FCD3-BE6C-4382-945A-C57E98BF27E2}"/>
          </ac:spMkLst>
        </pc:spChg>
      </pc:sldChg>
      <pc:sldChg chg="modSp mod">
        <pc:chgData name="BINGHAM, Erin" userId="444e3fab-ba0c-4b82-96cf-11ac9adacbde" providerId="ADAL" clId="{CD3AD93D-7BC7-45A4-BD81-5C86B05E876E}" dt="2024-11-29T05:02:27.072" v="132" actId="207"/>
        <pc:sldMkLst>
          <pc:docMk/>
          <pc:sldMk cId="1479610391" sldId="271"/>
        </pc:sldMkLst>
        <pc:spChg chg="mod">
          <ac:chgData name="BINGHAM, Erin" userId="444e3fab-ba0c-4b82-96cf-11ac9adacbde" providerId="ADAL" clId="{CD3AD93D-7BC7-45A4-BD81-5C86B05E876E}" dt="2024-11-29T05:02:27.072" v="132" actId="207"/>
          <ac:spMkLst>
            <pc:docMk/>
            <pc:sldMk cId="1479610391" sldId="271"/>
            <ac:spMk id="2" creationId="{171E0212-4C44-066E-D70D-22D8363C6F4C}"/>
          </ac:spMkLst>
        </pc:spChg>
        <pc:spChg chg="mod">
          <ac:chgData name="BINGHAM, Erin" userId="444e3fab-ba0c-4b82-96cf-11ac9adacbde" providerId="ADAL" clId="{CD3AD93D-7BC7-45A4-BD81-5C86B05E876E}" dt="2024-11-29T05:02:27.072" v="132" actId="207"/>
          <ac:spMkLst>
            <pc:docMk/>
            <pc:sldMk cId="1479610391" sldId="271"/>
            <ac:spMk id="3" creationId="{0E4F89F3-D6B9-377F-5431-BABA52142880}"/>
          </ac:spMkLst>
        </pc:spChg>
      </pc:sldChg>
      <pc:sldChg chg="modSp mod">
        <pc:chgData name="BINGHAM, Erin" userId="444e3fab-ba0c-4b82-96cf-11ac9adacbde" providerId="ADAL" clId="{CD3AD93D-7BC7-45A4-BD81-5C86B05E876E}" dt="2024-11-29T05:02:47.830" v="137" actId="207"/>
        <pc:sldMkLst>
          <pc:docMk/>
          <pc:sldMk cId="3907951011" sldId="273"/>
        </pc:sldMkLst>
        <pc:spChg chg="mod">
          <ac:chgData name="BINGHAM, Erin" userId="444e3fab-ba0c-4b82-96cf-11ac9adacbde" providerId="ADAL" clId="{CD3AD93D-7BC7-45A4-BD81-5C86B05E876E}" dt="2024-11-29T05:02:47.830" v="137" actId="207"/>
          <ac:spMkLst>
            <pc:docMk/>
            <pc:sldMk cId="3907951011" sldId="273"/>
            <ac:spMk id="2" creationId="{9C64C736-B865-A9F9-907D-8740B81FD9DA}"/>
          </ac:spMkLst>
        </pc:spChg>
        <pc:spChg chg="mod">
          <ac:chgData name="BINGHAM, Erin" userId="444e3fab-ba0c-4b82-96cf-11ac9adacbde" providerId="ADAL" clId="{CD3AD93D-7BC7-45A4-BD81-5C86B05E876E}" dt="2024-11-29T05:02:47.830" v="137" actId="207"/>
          <ac:spMkLst>
            <pc:docMk/>
            <pc:sldMk cId="3907951011" sldId="273"/>
            <ac:spMk id="3" creationId="{E863BD10-E19C-1EE3-9DA2-0F51BD936001}"/>
          </ac:spMkLst>
        </pc:spChg>
      </pc:sldChg>
      <pc:sldChg chg="modSp mod">
        <pc:chgData name="BINGHAM, Erin" userId="444e3fab-ba0c-4b82-96cf-11ac9adacbde" providerId="ADAL" clId="{CD3AD93D-7BC7-45A4-BD81-5C86B05E876E}" dt="2024-11-29T05:02:52.012" v="138" actId="207"/>
        <pc:sldMkLst>
          <pc:docMk/>
          <pc:sldMk cId="3389414421" sldId="274"/>
        </pc:sldMkLst>
        <pc:spChg chg="mod">
          <ac:chgData name="BINGHAM, Erin" userId="444e3fab-ba0c-4b82-96cf-11ac9adacbde" providerId="ADAL" clId="{CD3AD93D-7BC7-45A4-BD81-5C86B05E876E}" dt="2024-11-29T05:02:52.012" v="138" actId="207"/>
          <ac:spMkLst>
            <pc:docMk/>
            <pc:sldMk cId="3389414421" sldId="274"/>
            <ac:spMk id="2" creationId="{9C64C736-B865-A9F9-907D-8740B81FD9DA}"/>
          </ac:spMkLst>
        </pc:spChg>
        <pc:spChg chg="mod">
          <ac:chgData name="BINGHAM, Erin" userId="444e3fab-ba0c-4b82-96cf-11ac9adacbde" providerId="ADAL" clId="{CD3AD93D-7BC7-45A4-BD81-5C86B05E876E}" dt="2024-11-29T05:02:52.012" v="138" actId="207"/>
          <ac:spMkLst>
            <pc:docMk/>
            <pc:sldMk cId="3389414421" sldId="274"/>
            <ac:spMk id="3" creationId="{E863BD10-E19C-1EE3-9DA2-0F51BD936001}"/>
          </ac:spMkLst>
        </pc:spChg>
      </pc:sldChg>
      <pc:sldChg chg="modSp mod">
        <pc:chgData name="BINGHAM, Erin" userId="444e3fab-ba0c-4b82-96cf-11ac9adacbde" providerId="ADAL" clId="{CD3AD93D-7BC7-45A4-BD81-5C86B05E876E}" dt="2024-11-29T05:03:20.163" v="144" actId="207"/>
        <pc:sldMkLst>
          <pc:docMk/>
          <pc:sldMk cId="1288192205" sldId="275"/>
        </pc:sldMkLst>
        <pc:spChg chg="mod">
          <ac:chgData name="BINGHAM, Erin" userId="444e3fab-ba0c-4b82-96cf-11ac9adacbde" providerId="ADAL" clId="{CD3AD93D-7BC7-45A4-BD81-5C86B05E876E}" dt="2024-11-29T05:03:20.163" v="144" actId="207"/>
          <ac:spMkLst>
            <pc:docMk/>
            <pc:sldMk cId="1288192205" sldId="275"/>
            <ac:spMk id="2" creationId="{9C64C736-B865-A9F9-907D-8740B81FD9DA}"/>
          </ac:spMkLst>
        </pc:spChg>
        <pc:spChg chg="mod">
          <ac:chgData name="BINGHAM, Erin" userId="444e3fab-ba0c-4b82-96cf-11ac9adacbde" providerId="ADAL" clId="{CD3AD93D-7BC7-45A4-BD81-5C86B05E876E}" dt="2024-11-29T05:03:20.163" v="144" actId="207"/>
          <ac:spMkLst>
            <pc:docMk/>
            <pc:sldMk cId="1288192205" sldId="275"/>
            <ac:spMk id="3" creationId="{E863BD10-E19C-1EE3-9DA2-0F51BD936001}"/>
          </ac:spMkLst>
        </pc:spChg>
      </pc:sldChg>
      <pc:sldChg chg="modSp mod">
        <pc:chgData name="BINGHAM, Erin" userId="444e3fab-ba0c-4b82-96cf-11ac9adacbde" providerId="ADAL" clId="{CD3AD93D-7BC7-45A4-BD81-5C86B05E876E}" dt="2024-11-29T05:02:11.111" v="128" actId="207"/>
        <pc:sldMkLst>
          <pc:docMk/>
          <pc:sldMk cId="4055058278" sldId="276"/>
        </pc:sldMkLst>
        <pc:spChg chg="mod">
          <ac:chgData name="BINGHAM, Erin" userId="444e3fab-ba0c-4b82-96cf-11ac9adacbde" providerId="ADAL" clId="{CD3AD93D-7BC7-45A4-BD81-5C86B05E876E}" dt="2024-11-29T05:02:11.111" v="128" actId="207"/>
          <ac:spMkLst>
            <pc:docMk/>
            <pc:sldMk cId="4055058278" sldId="276"/>
            <ac:spMk id="2" creationId="{A764C616-3841-6741-5A90-356CD03ABA3F}"/>
          </ac:spMkLst>
        </pc:spChg>
        <pc:spChg chg="mod">
          <ac:chgData name="BINGHAM, Erin" userId="444e3fab-ba0c-4b82-96cf-11ac9adacbde" providerId="ADAL" clId="{CD3AD93D-7BC7-45A4-BD81-5C86B05E876E}" dt="2024-11-29T05:02:11.111" v="128" actId="207"/>
          <ac:spMkLst>
            <pc:docMk/>
            <pc:sldMk cId="4055058278" sldId="276"/>
            <ac:spMk id="3" creationId="{5EF29BA0-2AA4-FF68-FF58-DC62F770F3DD}"/>
          </ac:spMkLst>
        </pc:spChg>
      </pc:sldChg>
      <pc:sldChg chg="modSp mod">
        <pc:chgData name="BINGHAM, Erin" userId="444e3fab-ba0c-4b82-96cf-11ac9adacbde" providerId="ADAL" clId="{CD3AD93D-7BC7-45A4-BD81-5C86B05E876E}" dt="2024-11-29T05:02:04.378" v="126" actId="207"/>
        <pc:sldMkLst>
          <pc:docMk/>
          <pc:sldMk cId="4144371372" sldId="277"/>
        </pc:sldMkLst>
        <pc:spChg chg="mod">
          <ac:chgData name="BINGHAM, Erin" userId="444e3fab-ba0c-4b82-96cf-11ac9adacbde" providerId="ADAL" clId="{CD3AD93D-7BC7-45A4-BD81-5C86B05E876E}" dt="2024-11-29T05:02:04.378" v="126" actId="207"/>
          <ac:spMkLst>
            <pc:docMk/>
            <pc:sldMk cId="4144371372" sldId="277"/>
            <ac:spMk id="2" creationId="{A68A2FC2-7061-B37F-AFAE-CC4FE0984790}"/>
          </ac:spMkLst>
        </pc:spChg>
        <pc:spChg chg="mod">
          <ac:chgData name="BINGHAM, Erin" userId="444e3fab-ba0c-4b82-96cf-11ac9adacbde" providerId="ADAL" clId="{CD3AD93D-7BC7-45A4-BD81-5C86B05E876E}" dt="2024-11-29T05:02:04.378" v="126" actId="207"/>
          <ac:spMkLst>
            <pc:docMk/>
            <pc:sldMk cId="4144371372" sldId="277"/>
            <ac:spMk id="3" creationId="{22F6A365-C178-F6F8-6657-ABF37DB0747E}"/>
          </ac:spMkLst>
        </pc:spChg>
      </pc:sldChg>
      <pc:sldChg chg="modSp mod">
        <pc:chgData name="BINGHAM, Erin" userId="444e3fab-ba0c-4b82-96cf-11ac9adacbde" providerId="ADAL" clId="{CD3AD93D-7BC7-45A4-BD81-5C86B05E876E}" dt="2024-11-29T05:02:40.426" v="135" actId="207"/>
        <pc:sldMkLst>
          <pc:docMk/>
          <pc:sldMk cId="3990508588" sldId="278"/>
        </pc:sldMkLst>
        <pc:spChg chg="mod">
          <ac:chgData name="BINGHAM, Erin" userId="444e3fab-ba0c-4b82-96cf-11ac9adacbde" providerId="ADAL" clId="{CD3AD93D-7BC7-45A4-BD81-5C86B05E876E}" dt="2024-11-29T05:02:40.426" v="135" actId="207"/>
          <ac:spMkLst>
            <pc:docMk/>
            <pc:sldMk cId="3990508588" sldId="278"/>
            <ac:spMk id="2" creationId="{5431D886-0594-F33C-5931-143F167E1174}"/>
          </ac:spMkLst>
        </pc:spChg>
        <pc:spChg chg="mod">
          <ac:chgData name="BINGHAM, Erin" userId="444e3fab-ba0c-4b82-96cf-11ac9adacbde" providerId="ADAL" clId="{CD3AD93D-7BC7-45A4-BD81-5C86B05E876E}" dt="2024-11-29T05:02:40.426" v="135" actId="207"/>
          <ac:spMkLst>
            <pc:docMk/>
            <pc:sldMk cId="3990508588" sldId="278"/>
            <ac:spMk id="3" creationId="{39F9D0A1-C8B2-F9A0-27DC-474E769A8853}"/>
          </ac:spMkLst>
        </pc:spChg>
      </pc:sldChg>
      <pc:sldChg chg="modSp mod">
        <pc:chgData name="BINGHAM, Erin" userId="444e3fab-ba0c-4b82-96cf-11ac9adacbde" providerId="ADAL" clId="{CD3AD93D-7BC7-45A4-BD81-5C86B05E876E}" dt="2024-11-29T05:02:07.676" v="127" actId="207"/>
        <pc:sldMkLst>
          <pc:docMk/>
          <pc:sldMk cId="25796787" sldId="279"/>
        </pc:sldMkLst>
        <pc:spChg chg="mod">
          <ac:chgData name="BINGHAM, Erin" userId="444e3fab-ba0c-4b82-96cf-11ac9adacbde" providerId="ADAL" clId="{CD3AD93D-7BC7-45A4-BD81-5C86B05E876E}" dt="2024-11-29T05:02:07.676" v="127" actId="207"/>
          <ac:spMkLst>
            <pc:docMk/>
            <pc:sldMk cId="25796787" sldId="279"/>
            <ac:spMk id="2" creationId="{69992F23-7E39-2ADC-7C46-071733CA9231}"/>
          </ac:spMkLst>
        </pc:spChg>
        <pc:spChg chg="mod">
          <ac:chgData name="BINGHAM, Erin" userId="444e3fab-ba0c-4b82-96cf-11ac9adacbde" providerId="ADAL" clId="{CD3AD93D-7BC7-45A4-BD81-5C86B05E876E}" dt="2024-11-29T05:02:07.676" v="127" actId="207"/>
          <ac:spMkLst>
            <pc:docMk/>
            <pc:sldMk cId="25796787" sldId="279"/>
            <ac:spMk id="3" creationId="{139DDA66-D4E5-D9C5-419E-89958595D9FE}"/>
          </ac:spMkLst>
        </pc:spChg>
      </pc:sldChg>
      <pc:sldChg chg="modSp mod">
        <pc:chgData name="BINGHAM, Erin" userId="444e3fab-ba0c-4b82-96cf-11ac9adacbde" providerId="ADAL" clId="{CD3AD93D-7BC7-45A4-BD81-5C86B05E876E}" dt="2024-11-29T05:02:00" v="125" actId="207"/>
        <pc:sldMkLst>
          <pc:docMk/>
          <pc:sldMk cId="1808855729" sldId="280"/>
        </pc:sldMkLst>
        <pc:spChg chg="mod">
          <ac:chgData name="BINGHAM, Erin" userId="444e3fab-ba0c-4b82-96cf-11ac9adacbde" providerId="ADAL" clId="{CD3AD93D-7BC7-45A4-BD81-5C86B05E876E}" dt="2024-11-29T05:02:00" v="125" actId="207"/>
          <ac:spMkLst>
            <pc:docMk/>
            <pc:sldMk cId="1808855729" sldId="280"/>
            <ac:spMk id="2" creationId="{6937DA44-F47D-0CD3-1CE0-13818FFD65F3}"/>
          </ac:spMkLst>
        </pc:spChg>
        <pc:spChg chg="mod">
          <ac:chgData name="BINGHAM, Erin" userId="444e3fab-ba0c-4b82-96cf-11ac9adacbde" providerId="ADAL" clId="{CD3AD93D-7BC7-45A4-BD81-5C86B05E876E}" dt="2024-11-29T05:02:00" v="125" actId="207"/>
          <ac:spMkLst>
            <pc:docMk/>
            <pc:sldMk cId="1808855729" sldId="280"/>
            <ac:spMk id="3" creationId="{40EA28D5-E75C-CF82-FACA-97CFA65CB157}"/>
          </ac:spMkLst>
        </pc:spChg>
      </pc:sldChg>
      <pc:sldChg chg="addSp modSp new mod modClrScheme chgLayout">
        <pc:chgData name="BINGHAM, Erin" userId="444e3fab-ba0c-4b82-96cf-11ac9adacbde" providerId="ADAL" clId="{CD3AD93D-7BC7-45A4-BD81-5C86B05E876E}" dt="2024-11-29T05:03:14.503" v="143"/>
        <pc:sldMkLst>
          <pc:docMk/>
          <pc:sldMk cId="3250436289" sldId="281"/>
        </pc:sldMkLst>
        <pc:spChg chg="add mod">
          <ac:chgData name="BINGHAM, Erin" userId="444e3fab-ba0c-4b82-96cf-11ac9adacbde" providerId="ADAL" clId="{CD3AD93D-7BC7-45A4-BD81-5C86B05E876E}" dt="2024-11-29T05:03:14.503" v="143"/>
          <ac:spMkLst>
            <pc:docMk/>
            <pc:sldMk cId="3250436289" sldId="281"/>
            <ac:spMk id="2" creationId="{8A750876-3E75-8B77-E08C-D593D8574C58}"/>
          </ac:spMkLst>
        </pc:spChg>
        <pc:spChg chg="add mod">
          <ac:chgData name="BINGHAM, Erin" userId="444e3fab-ba0c-4b82-96cf-11ac9adacbde" providerId="ADAL" clId="{CD3AD93D-7BC7-45A4-BD81-5C86B05E876E}" dt="2024-11-29T05:03:14.503" v="143"/>
          <ac:spMkLst>
            <pc:docMk/>
            <pc:sldMk cId="3250436289" sldId="281"/>
            <ac:spMk id="3" creationId="{33257138-2574-9596-7845-7FCD14C0FC3B}"/>
          </ac:spMkLst>
        </pc:spChg>
      </pc:sldChg>
      <pc:sldChg chg="new del">
        <pc:chgData name="BINGHAM, Erin" userId="444e3fab-ba0c-4b82-96cf-11ac9adacbde" providerId="ADAL" clId="{CD3AD93D-7BC7-45A4-BD81-5C86B05E876E}" dt="2024-11-29T05:03:05.727" v="142" actId="2696"/>
        <pc:sldMkLst>
          <pc:docMk/>
          <pc:sldMk cId="2724308232" sldId="282"/>
        </pc:sldMkLst>
      </pc:sldChg>
      <pc:sldChg chg="addSp modSp new mod modClrScheme chgLayout">
        <pc:chgData name="BINGHAM, Erin" userId="444e3fab-ba0c-4b82-96cf-11ac9adacbde" providerId="ADAL" clId="{CD3AD93D-7BC7-45A4-BD81-5C86B05E876E}" dt="2024-11-29T05:04:08.790" v="154"/>
        <pc:sldMkLst>
          <pc:docMk/>
          <pc:sldMk cId="3256863527" sldId="282"/>
        </pc:sldMkLst>
        <pc:spChg chg="add mod">
          <ac:chgData name="BINGHAM, Erin" userId="444e3fab-ba0c-4b82-96cf-11ac9adacbde" providerId="ADAL" clId="{CD3AD93D-7BC7-45A4-BD81-5C86B05E876E}" dt="2024-11-29T05:04:08.790" v="154"/>
          <ac:spMkLst>
            <pc:docMk/>
            <pc:sldMk cId="3256863527" sldId="282"/>
            <ac:spMk id="2" creationId="{4442B8BD-5D52-9A6D-F581-28522A1C7359}"/>
          </ac:spMkLst>
        </pc:spChg>
        <pc:spChg chg="add mod">
          <ac:chgData name="BINGHAM, Erin" userId="444e3fab-ba0c-4b82-96cf-11ac9adacbde" providerId="ADAL" clId="{CD3AD93D-7BC7-45A4-BD81-5C86B05E876E}" dt="2024-11-29T05:04:08.790" v="154"/>
          <ac:spMkLst>
            <pc:docMk/>
            <pc:sldMk cId="3256863527" sldId="282"/>
            <ac:spMk id="3" creationId="{D1BBE6FB-0395-B6F6-43B1-7CE95A29FD43}"/>
          </ac:spMkLst>
        </pc:spChg>
      </pc:sldChg>
      <pc:sldChg chg="addSp modSp new mod modClrScheme chgLayout">
        <pc:chgData name="BINGHAM, Erin" userId="444e3fab-ba0c-4b82-96cf-11ac9adacbde" providerId="ADAL" clId="{CD3AD93D-7BC7-45A4-BD81-5C86B05E876E}" dt="2024-11-29T05:04:19.252" v="156" actId="1076"/>
        <pc:sldMkLst>
          <pc:docMk/>
          <pc:sldMk cId="569148330" sldId="283"/>
        </pc:sldMkLst>
        <pc:spChg chg="add mod">
          <ac:chgData name="BINGHAM, Erin" userId="444e3fab-ba0c-4b82-96cf-11ac9adacbde" providerId="ADAL" clId="{CD3AD93D-7BC7-45A4-BD81-5C86B05E876E}" dt="2024-11-29T05:04:19.252" v="156" actId="1076"/>
          <ac:spMkLst>
            <pc:docMk/>
            <pc:sldMk cId="569148330" sldId="283"/>
            <ac:spMk id="2" creationId="{964C9667-8836-8E57-A1B2-A63B5DC6342B}"/>
          </ac:spMkLst>
        </pc:spChg>
        <pc:spChg chg="add mod">
          <ac:chgData name="BINGHAM, Erin" userId="444e3fab-ba0c-4b82-96cf-11ac9adacbde" providerId="ADAL" clId="{CD3AD93D-7BC7-45A4-BD81-5C86B05E876E}" dt="2024-11-29T05:04:19.252" v="156" actId="1076"/>
          <ac:spMkLst>
            <pc:docMk/>
            <pc:sldMk cId="569148330" sldId="283"/>
            <ac:spMk id="3" creationId="{9EC544F0-1340-B654-AFFD-D5BA3BC639A0}"/>
          </ac:spMkLst>
        </pc:spChg>
      </pc:sldChg>
      <pc:sldMasterChg chg="modSldLayout sldLayoutOrd">
        <pc:chgData name="BINGHAM, Erin" userId="444e3fab-ba0c-4b82-96cf-11ac9adacbde" providerId="ADAL" clId="{CD3AD93D-7BC7-45A4-BD81-5C86B05E876E}" dt="2024-11-29T04:54:33.730" v="75" actId="478"/>
        <pc:sldMasterMkLst>
          <pc:docMk/>
          <pc:sldMasterMk cId="3797046012" sldId="2147483660"/>
        </pc:sldMasterMkLst>
        <pc:sldLayoutChg chg="addSp delSp modSp mod">
          <pc:chgData name="BINGHAM, Erin" userId="444e3fab-ba0c-4b82-96cf-11ac9adacbde" providerId="ADAL" clId="{CD3AD93D-7BC7-45A4-BD81-5C86B05E876E}" dt="2024-11-29T04:53:59.747" v="74" actId="14100"/>
          <pc:sldLayoutMkLst>
            <pc:docMk/>
            <pc:sldMasterMk cId="3797046012" sldId="2147483660"/>
            <pc:sldLayoutMk cId="3007007362" sldId="2147483662"/>
          </pc:sldLayoutMkLst>
          <pc:picChg chg="del">
            <ac:chgData name="BINGHAM, Erin" userId="444e3fab-ba0c-4b82-96cf-11ac9adacbde" providerId="ADAL" clId="{CD3AD93D-7BC7-45A4-BD81-5C86B05E876E}" dt="2024-11-29T04:37:12.488" v="22" actId="478"/>
            <ac:picMkLst>
              <pc:docMk/>
              <pc:sldMasterMk cId="3797046012" sldId="2147483660"/>
              <pc:sldLayoutMk cId="3007007362" sldId="2147483662"/>
              <ac:picMk id="3" creationId="{6E892A29-5EBE-19F2-F81F-4A5F9F2B5253}"/>
            </ac:picMkLst>
          </pc:picChg>
          <pc:picChg chg="add mod">
            <ac:chgData name="BINGHAM, Erin" userId="444e3fab-ba0c-4b82-96cf-11ac9adacbde" providerId="ADAL" clId="{CD3AD93D-7BC7-45A4-BD81-5C86B05E876E}" dt="2024-11-29T04:53:59.747" v="74" actId="14100"/>
            <ac:picMkLst>
              <pc:docMk/>
              <pc:sldMasterMk cId="3797046012" sldId="2147483660"/>
              <pc:sldLayoutMk cId="3007007362" sldId="2147483662"/>
              <ac:picMk id="4" creationId="{635B864D-8DF9-FADB-9E2D-9BE9FC218ADD}"/>
            </ac:picMkLst>
          </pc:picChg>
        </pc:sldLayoutChg>
        <pc:sldLayoutChg chg="addSp delSp modSp mod ord">
          <pc:chgData name="BINGHAM, Erin" userId="444e3fab-ba0c-4b82-96cf-11ac9adacbde" providerId="ADAL" clId="{CD3AD93D-7BC7-45A4-BD81-5C86B05E876E}" dt="2024-11-29T04:36:18.688" v="7" actId="14100"/>
          <pc:sldLayoutMkLst>
            <pc:docMk/>
            <pc:sldMasterMk cId="3797046012" sldId="2147483660"/>
            <pc:sldLayoutMk cId="458827941" sldId="2147483663"/>
          </pc:sldLayoutMkLst>
          <pc:spChg chg="del">
            <ac:chgData name="BINGHAM, Erin" userId="444e3fab-ba0c-4b82-96cf-11ac9adacbde" providerId="ADAL" clId="{CD3AD93D-7BC7-45A4-BD81-5C86B05E876E}" dt="2024-11-29T04:35:55.600" v="0" actId="478"/>
            <ac:spMkLst>
              <pc:docMk/>
              <pc:sldMasterMk cId="3797046012" sldId="2147483660"/>
              <pc:sldLayoutMk cId="458827941" sldId="2147483663"/>
              <ac:spMk id="2" creationId="{41998614-BB41-9CE3-B6F9-DCBB33FA30EE}"/>
            </ac:spMkLst>
          </pc:spChg>
          <pc:spChg chg="del">
            <ac:chgData name="BINGHAM, Erin" userId="444e3fab-ba0c-4b82-96cf-11ac9adacbde" providerId="ADAL" clId="{CD3AD93D-7BC7-45A4-BD81-5C86B05E876E}" dt="2024-11-29T04:35:55.600" v="0" actId="478"/>
            <ac:spMkLst>
              <pc:docMk/>
              <pc:sldMasterMk cId="3797046012" sldId="2147483660"/>
              <pc:sldLayoutMk cId="458827941" sldId="2147483663"/>
              <ac:spMk id="3" creationId="{C7590B52-E63C-3EBE-3421-1F24B71CC67F}"/>
            </ac:spMkLst>
          </pc:spChg>
          <pc:spChg chg="del">
            <ac:chgData name="BINGHAM, Erin" userId="444e3fab-ba0c-4b82-96cf-11ac9adacbde" providerId="ADAL" clId="{CD3AD93D-7BC7-45A4-BD81-5C86B05E876E}" dt="2024-11-29T04:35:55.600" v="0" actId="478"/>
            <ac:spMkLst>
              <pc:docMk/>
              <pc:sldMasterMk cId="3797046012" sldId="2147483660"/>
              <pc:sldLayoutMk cId="458827941" sldId="2147483663"/>
              <ac:spMk id="4" creationId="{64AEA8EE-C4C7-E370-FE27-70079E24B4F9}"/>
            </ac:spMkLst>
          </pc:spChg>
          <pc:spChg chg="del">
            <ac:chgData name="BINGHAM, Erin" userId="444e3fab-ba0c-4b82-96cf-11ac9adacbde" providerId="ADAL" clId="{CD3AD93D-7BC7-45A4-BD81-5C86B05E876E}" dt="2024-11-29T04:35:55.600" v="0" actId="478"/>
            <ac:spMkLst>
              <pc:docMk/>
              <pc:sldMasterMk cId="3797046012" sldId="2147483660"/>
              <pc:sldLayoutMk cId="458827941" sldId="2147483663"/>
              <ac:spMk id="5" creationId="{3A020C4D-2064-21AB-BC21-7C3F4FFE4A8B}"/>
            </ac:spMkLst>
          </pc:spChg>
          <pc:spChg chg="del">
            <ac:chgData name="BINGHAM, Erin" userId="444e3fab-ba0c-4b82-96cf-11ac9adacbde" providerId="ADAL" clId="{CD3AD93D-7BC7-45A4-BD81-5C86B05E876E}" dt="2024-11-29T04:35:55.600" v="0" actId="478"/>
            <ac:spMkLst>
              <pc:docMk/>
              <pc:sldMasterMk cId="3797046012" sldId="2147483660"/>
              <pc:sldLayoutMk cId="458827941" sldId="2147483663"/>
              <ac:spMk id="6" creationId="{D7F73CA2-B5B5-DC11-C6F9-5B625B442E9C}"/>
            </ac:spMkLst>
          </pc:spChg>
          <pc:picChg chg="add mod">
            <ac:chgData name="BINGHAM, Erin" userId="444e3fab-ba0c-4b82-96cf-11ac9adacbde" providerId="ADAL" clId="{CD3AD93D-7BC7-45A4-BD81-5C86B05E876E}" dt="2024-11-29T04:36:18.688" v="7" actId="14100"/>
            <ac:picMkLst>
              <pc:docMk/>
              <pc:sldMasterMk cId="3797046012" sldId="2147483660"/>
              <pc:sldLayoutMk cId="458827941" sldId="2147483663"/>
              <ac:picMk id="8" creationId="{600EFE08-EED3-F494-0614-24C99EF40126}"/>
            </ac:picMkLst>
          </pc:picChg>
        </pc:sldLayoutChg>
        <pc:sldLayoutChg chg="addSp delSp modSp mod">
          <pc:chgData name="BINGHAM, Erin" userId="444e3fab-ba0c-4b82-96cf-11ac9adacbde" providerId="ADAL" clId="{CD3AD93D-7BC7-45A4-BD81-5C86B05E876E}" dt="2024-11-29T04:43:55.912" v="43" actId="14100"/>
          <pc:sldLayoutMkLst>
            <pc:docMk/>
            <pc:sldMasterMk cId="3797046012" sldId="2147483660"/>
            <pc:sldLayoutMk cId="2462866162" sldId="2147483664"/>
          </pc:sldLayoutMkLst>
          <pc:picChg chg="del">
            <ac:chgData name="BINGHAM, Erin" userId="444e3fab-ba0c-4b82-96cf-11ac9adacbde" providerId="ADAL" clId="{CD3AD93D-7BC7-45A4-BD81-5C86B05E876E}" dt="2024-11-29T04:37:28.190" v="25" actId="478"/>
            <ac:picMkLst>
              <pc:docMk/>
              <pc:sldMasterMk cId="3797046012" sldId="2147483660"/>
              <pc:sldLayoutMk cId="2462866162" sldId="2147483664"/>
              <ac:picMk id="3" creationId="{EAEEEE0F-B74A-4FA6-BF7F-53B7F3F6090F}"/>
            </ac:picMkLst>
          </pc:picChg>
          <pc:picChg chg="add mod">
            <ac:chgData name="BINGHAM, Erin" userId="444e3fab-ba0c-4b82-96cf-11ac9adacbde" providerId="ADAL" clId="{CD3AD93D-7BC7-45A4-BD81-5C86B05E876E}" dt="2024-11-29T04:43:55.912" v="43" actId="14100"/>
            <ac:picMkLst>
              <pc:docMk/>
              <pc:sldMasterMk cId="3797046012" sldId="2147483660"/>
              <pc:sldLayoutMk cId="2462866162" sldId="2147483664"/>
              <ac:picMk id="4" creationId="{DB9369D0-0DD6-48AC-8690-76D8D7CD8063}"/>
            </ac:picMkLst>
          </pc:picChg>
        </pc:sldLayoutChg>
        <pc:sldLayoutChg chg="addSp delSp modSp mod">
          <pc:chgData name="BINGHAM, Erin" userId="444e3fab-ba0c-4b82-96cf-11ac9adacbde" providerId="ADAL" clId="{CD3AD93D-7BC7-45A4-BD81-5C86B05E876E}" dt="2024-11-29T04:41:51.987" v="33" actId="14100"/>
          <pc:sldLayoutMkLst>
            <pc:docMk/>
            <pc:sldMasterMk cId="3797046012" sldId="2147483660"/>
            <pc:sldLayoutMk cId="463564105" sldId="2147483665"/>
          </pc:sldLayoutMkLst>
          <pc:picChg chg="del">
            <ac:chgData name="BINGHAM, Erin" userId="444e3fab-ba0c-4b82-96cf-11ac9adacbde" providerId="ADAL" clId="{CD3AD93D-7BC7-45A4-BD81-5C86B05E876E}" dt="2024-11-29T04:37:34.531" v="28" actId="478"/>
            <ac:picMkLst>
              <pc:docMk/>
              <pc:sldMasterMk cId="3797046012" sldId="2147483660"/>
              <pc:sldLayoutMk cId="463564105" sldId="2147483665"/>
              <ac:picMk id="3" creationId="{040E6293-082D-A83D-7929-3A2EA7696776}"/>
            </ac:picMkLst>
          </pc:picChg>
          <pc:picChg chg="add mod">
            <ac:chgData name="BINGHAM, Erin" userId="444e3fab-ba0c-4b82-96cf-11ac9adacbde" providerId="ADAL" clId="{CD3AD93D-7BC7-45A4-BD81-5C86B05E876E}" dt="2024-11-29T04:41:51.987" v="33" actId="14100"/>
            <ac:picMkLst>
              <pc:docMk/>
              <pc:sldMasterMk cId="3797046012" sldId="2147483660"/>
              <pc:sldLayoutMk cId="463564105" sldId="2147483665"/>
              <ac:picMk id="4" creationId="{11D158DE-823F-96FD-4675-826847C9ACC3}"/>
            </ac:picMkLst>
          </pc:picChg>
        </pc:sldLayoutChg>
        <pc:sldLayoutChg chg="addSp delSp modSp mod">
          <pc:chgData name="BINGHAM, Erin" userId="444e3fab-ba0c-4b82-96cf-11ac9adacbde" providerId="ADAL" clId="{CD3AD93D-7BC7-45A4-BD81-5C86B05E876E}" dt="2024-11-29T04:44:08.064" v="48" actId="14100"/>
          <pc:sldLayoutMkLst>
            <pc:docMk/>
            <pc:sldMasterMk cId="3797046012" sldId="2147483660"/>
            <pc:sldLayoutMk cId="4198229252" sldId="2147483666"/>
          </pc:sldLayoutMkLst>
          <pc:picChg chg="del">
            <ac:chgData name="BINGHAM, Erin" userId="444e3fab-ba0c-4b82-96cf-11ac9adacbde" providerId="ADAL" clId="{CD3AD93D-7BC7-45A4-BD81-5C86B05E876E}" dt="2024-11-29T04:37:29.398" v="26" actId="478"/>
            <ac:picMkLst>
              <pc:docMk/>
              <pc:sldMasterMk cId="3797046012" sldId="2147483660"/>
              <pc:sldLayoutMk cId="4198229252" sldId="2147483666"/>
              <ac:picMk id="3" creationId="{A9F15242-CE1F-DD55-8F03-C544F3C14984}"/>
            </ac:picMkLst>
          </pc:picChg>
          <pc:picChg chg="add mod">
            <ac:chgData name="BINGHAM, Erin" userId="444e3fab-ba0c-4b82-96cf-11ac9adacbde" providerId="ADAL" clId="{CD3AD93D-7BC7-45A4-BD81-5C86B05E876E}" dt="2024-11-29T04:44:08.064" v="48" actId="14100"/>
            <ac:picMkLst>
              <pc:docMk/>
              <pc:sldMasterMk cId="3797046012" sldId="2147483660"/>
              <pc:sldLayoutMk cId="4198229252" sldId="2147483666"/>
              <ac:picMk id="4" creationId="{79A883AE-9710-F703-BD3E-F5F726325F96}"/>
            </ac:picMkLst>
          </pc:picChg>
        </pc:sldLayoutChg>
        <pc:sldLayoutChg chg="addSp delSp modSp mod">
          <pc:chgData name="BINGHAM, Erin" userId="444e3fab-ba0c-4b82-96cf-11ac9adacbde" providerId="ADAL" clId="{CD3AD93D-7BC7-45A4-BD81-5C86B05E876E}" dt="2024-11-29T04:47:32.958" v="54" actId="14100"/>
          <pc:sldLayoutMkLst>
            <pc:docMk/>
            <pc:sldMasterMk cId="3797046012" sldId="2147483660"/>
            <pc:sldLayoutMk cId="29478694" sldId="2147483667"/>
          </pc:sldLayoutMkLst>
          <pc:picChg chg="del">
            <ac:chgData name="BINGHAM, Erin" userId="444e3fab-ba0c-4b82-96cf-11ac9adacbde" providerId="ADAL" clId="{CD3AD93D-7BC7-45A4-BD81-5C86B05E876E}" dt="2024-11-29T04:44:09.939" v="49" actId="478"/>
            <ac:picMkLst>
              <pc:docMk/>
              <pc:sldMasterMk cId="3797046012" sldId="2147483660"/>
              <pc:sldLayoutMk cId="29478694" sldId="2147483667"/>
              <ac:picMk id="3" creationId="{A42F08EA-C7EB-8CB9-D107-99022888D3F9}"/>
            </ac:picMkLst>
          </pc:picChg>
          <pc:picChg chg="add mod">
            <ac:chgData name="BINGHAM, Erin" userId="444e3fab-ba0c-4b82-96cf-11ac9adacbde" providerId="ADAL" clId="{CD3AD93D-7BC7-45A4-BD81-5C86B05E876E}" dt="2024-11-29T04:47:32.958" v="54" actId="14100"/>
            <ac:picMkLst>
              <pc:docMk/>
              <pc:sldMasterMk cId="3797046012" sldId="2147483660"/>
              <pc:sldLayoutMk cId="29478694" sldId="2147483667"/>
              <ac:picMk id="4" creationId="{C32A44AC-D678-E4DD-B098-D5E1FDCBA73C}"/>
            </ac:picMkLst>
          </pc:picChg>
        </pc:sldLayoutChg>
        <pc:sldLayoutChg chg="addSp delSp modSp mod ord">
          <pc:chgData name="BINGHAM, Erin" userId="444e3fab-ba0c-4b82-96cf-11ac9adacbde" providerId="ADAL" clId="{CD3AD93D-7BC7-45A4-BD81-5C86B05E876E}" dt="2024-11-29T04:43:46" v="38" actId="14100"/>
          <pc:sldLayoutMkLst>
            <pc:docMk/>
            <pc:sldMasterMk cId="3797046012" sldId="2147483660"/>
            <pc:sldLayoutMk cId="3357242469" sldId="2147483668"/>
          </pc:sldLayoutMkLst>
          <pc:picChg chg="add mod">
            <ac:chgData name="BINGHAM, Erin" userId="444e3fab-ba0c-4b82-96cf-11ac9adacbde" providerId="ADAL" clId="{CD3AD93D-7BC7-45A4-BD81-5C86B05E876E}" dt="2024-11-29T04:43:46" v="38" actId="14100"/>
            <ac:picMkLst>
              <pc:docMk/>
              <pc:sldMasterMk cId="3797046012" sldId="2147483660"/>
              <pc:sldLayoutMk cId="3357242469" sldId="2147483668"/>
              <ac:picMk id="3" creationId="{8BA46AAC-E966-5AA4-34EB-D5D33B0DE45F}"/>
            </ac:picMkLst>
          </pc:picChg>
          <pc:picChg chg="del">
            <ac:chgData name="BINGHAM, Erin" userId="444e3fab-ba0c-4b82-96cf-11ac9adacbde" providerId="ADAL" clId="{CD3AD93D-7BC7-45A4-BD81-5C86B05E876E}" dt="2024-11-29T04:37:32.768" v="27" actId="478"/>
            <ac:picMkLst>
              <pc:docMk/>
              <pc:sldMasterMk cId="3797046012" sldId="2147483660"/>
              <pc:sldLayoutMk cId="3357242469" sldId="2147483668"/>
              <ac:picMk id="4" creationId="{9F54F5B7-A5BC-77F5-4B71-52D98A334139}"/>
            </ac:picMkLst>
          </pc:picChg>
        </pc:sldLayoutChg>
        <pc:sldLayoutChg chg="addSp delSp modSp mod">
          <pc:chgData name="BINGHAM, Erin" userId="444e3fab-ba0c-4b82-96cf-11ac9adacbde" providerId="ADAL" clId="{CD3AD93D-7BC7-45A4-BD81-5C86B05E876E}" dt="2024-11-29T04:53:50.984" v="69" actId="14100"/>
          <pc:sldLayoutMkLst>
            <pc:docMk/>
            <pc:sldMasterMk cId="3797046012" sldId="2147483660"/>
            <pc:sldLayoutMk cId="1490018911" sldId="2147483672"/>
          </pc:sldLayoutMkLst>
          <pc:picChg chg="del">
            <ac:chgData name="BINGHAM, Erin" userId="444e3fab-ba0c-4b82-96cf-11ac9adacbde" providerId="ADAL" clId="{CD3AD93D-7BC7-45A4-BD81-5C86B05E876E}" dt="2024-11-29T04:37:10.974" v="21" actId="478"/>
            <ac:picMkLst>
              <pc:docMk/>
              <pc:sldMasterMk cId="3797046012" sldId="2147483660"/>
              <pc:sldLayoutMk cId="1490018911" sldId="2147483672"/>
              <ac:picMk id="3" creationId="{F4E03DAF-0CEB-7206-94B2-BF048CE83484}"/>
            </ac:picMkLst>
          </pc:picChg>
          <pc:picChg chg="add mod">
            <ac:chgData name="BINGHAM, Erin" userId="444e3fab-ba0c-4b82-96cf-11ac9adacbde" providerId="ADAL" clId="{CD3AD93D-7BC7-45A4-BD81-5C86B05E876E}" dt="2024-11-29T04:53:50.984" v="69" actId="14100"/>
            <ac:picMkLst>
              <pc:docMk/>
              <pc:sldMasterMk cId="3797046012" sldId="2147483660"/>
              <pc:sldLayoutMk cId="1490018911" sldId="2147483672"/>
              <ac:picMk id="4" creationId="{4F1724F3-8414-341F-E1DE-26A62B389BDC}"/>
            </ac:picMkLst>
          </pc:picChg>
        </pc:sldLayoutChg>
        <pc:sldLayoutChg chg="addSp delSp modSp mod">
          <pc:chgData name="BINGHAM, Erin" userId="444e3fab-ba0c-4b82-96cf-11ac9adacbde" providerId="ADAL" clId="{CD3AD93D-7BC7-45A4-BD81-5C86B05E876E}" dt="2024-11-29T04:53:29.608" v="64" actId="14100"/>
          <pc:sldLayoutMkLst>
            <pc:docMk/>
            <pc:sldMasterMk cId="3797046012" sldId="2147483660"/>
            <pc:sldLayoutMk cId="1683412463" sldId="2147483673"/>
          </pc:sldLayoutMkLst>
          <pc:picChg chg="del">
            <ac:chgData name="BINGHAM, Erin" userId="444e3fab-ba0c-4b82-96cf-11ac9adacbde" providerId="ADAL" clId="{CD3AD93D-7BC7-45A4-BD81-5C86B05E876E}" dt="2024-11-29T04:37:19.047" v="23" actId="478"/>
            <ac:picMkLst>
              <pc:docMk/>
              <pc:sldMasterMk cId="3797046012" sldId="2147483660"/>
              <pc:sldLayoutMk cId="1683412463" sldId="2147483673"/>
              <ac:picMk id="3" creationId="{85AB5250-05B8-C76B-5315-5EB023006BE4}"/>
            </ac:picMkLst>
          </pc:picChg>
          <pc:picChg chg="add mod">
            <ac:chgData name="BINGHAM, Erin" userId="444e3fab-ba0c-4b82-96cf-11ac9adacbde" providerId="ADAL" clId="{CD3AD93D-7BC7-45A4-BD81-5C86B05E876E}" dt="2024-11-29T04:53:29.608" v="64" actId="14100"/>
            <ac:picMkLst>
              <pc:docMk/>
              <pc:sldMasterMk cId="3797046012" sldId="2147483660"/>
              <pc:sldLayoutMk cId="1683412463" sldId="2147483673"/>
              <ac:picMk id="4" creationId="{12A4251F-3C0B-459E-EE71-705FD975A700}"/>
            </ac:picMkLst>
          </pc:picChg>
        </pc:sldLayoutChg>
        <pc:sldLayoutChg chg="addSp delSp modSp mod">
          <pc:chgData name="BINGHAM, Erin" userId="444e3fab-ba0c-4b82-96cf-11ac9adacbde" providerId="ADAL" clId="{CD3AD93D-7BC7-45A4-BD81-5C86B05E876E}" dt="2024-11-29T04:53:21.960" v="59" actId="14100"/>
          <pc:sldLayoutMkLst>
            <pc:docMk/>
            <pc:sldMasterMk cId="3797046012" sldId="2147483660"/>
            <pc:sldLayoutMk cId="3650278137" sldId="2147483675"/>
          </pc:sldLayoutMkLst>
          <pc:picChg chg="add mod">
            <ac:chgData name="BINGHAM, Erin" userId="444e3fab-ba0c-4b82-96cf-11ac9adacbde" providerId="ADAL" clId="{CD3AD93D-7BC7-45A4-BD81-5C86B05E876E}" dt="2024-11-29T04:53:21.960" v="59" actId="14100"/>
            <ac:picMkLst>
              <pc:docMk/>
              <pc:sldMasterMk cId="3797046012" sldId="2147483660"/>
              <pc:sldLayoutMk cId="3650278137" sldId="2147483675"/>
              <ac:picMk id="3" creationId="{DC3951DF-117B-228D-4B93-150397023316}"/>
            </ac:picMkLst>
          </pc:picChg>
          <pc:picChg chg="del">
            <ac:chgData name="BINGHAM, Erin" userId="444e3fab-ba0c-4b82-96cf-11ac9adacbde" providerId="ADAL" clId="{CD3AD93D-7BC7-45A4-BD81-5C86B05E876E}" dt="2024-11-29T04:37:20.645" v="24" actId="478"/>
            <ac:picMkLst>
              <pc:docMk/>
              <pc:sldMasterMk cId="3797046012" sldId="2147483660"/>
              <pc:sldLayoutMk cId="3650278137" sldId="2147483675"/>
              <ac:picMk id="4" creationId="{37577BE4-D1C7-4E4D-077F-BBAD706B6F7A}"/>
            </ac:picMkLst>
          </pc:picChg>
        </pc:sldLayoutChg>
        <pc:sldLayoutChg chg="addSp delSp modSp mod">
          <pc:chgData name="BINGHAM, Erin" userId="444e3fab-ba0c-4b82-96cf-11ac9adacbde" providerId="ADAL" clId="{CD3AD93D-7BC7-45A4-BD81-5C86B05E876E}" dt="2024-11-29T04:36:39.353" v="13" actId="14100"/>
          <pc:sldLayoutMkLst>
            <pc:docMk/>
            <pc:sldMasterMk cId="3797046012" sldId="2147483660"/>
            <pc:sldLayoutMk cId="845192909" sldId="2147483689"/>
          </pc:sldLayoutMkLst>
          <pc:spChg chg="del">
            <ac:chgData name="BINGHAM, Erin" userId="444e3fab-ba0c-4b82-96cf-11ac9adacbde" providerId="ADAL" clId="{CD3AD93D-7BC7-45A4-BD81-5C86B05E876E}" dt="2024-11-29T04:36:28.467" v="8" actId="478"/>
            <ac:spMkLst>
              <pc:docMk/>
              <pc:sldMasterMk cId="3797046012" sldId="2147483660"/>
              <pc:sldLayoutMk cId="845192909" sldId="2147483689"/>
              <ac:spMk id="2" creationId="{99A6E3D2-F5DE-6C85-CA34-318B86BE98B2}"/>
            </ac:spMkLst>
          </pc:spChg>
          <pc:spChg chg="del">
            <ac:chgData name="BINGHAM, Erin" userId="444e3fab-ba0c-4b82-96cf-11ac9adacbde" providerId="ADAL" clId="{CD3AD93D-7BC7-45A4-BD81-5C86B05E876E}" dt="2024-11-29T04:36:34.807" v="11" actId="478"/>
            <ac:spMkLst>
              <pc:docMk/>
              <pc:sldMasterMk cId="3797046012" sldId="2147483660"/>
              <pc:sldLayoutMk cId="845192909" sldId="2147483689"/>
              <ac:spMk id="3" creationId="{43A49548-6397-641C-CFC4-23D907116FAB}"/>
            </ac:spMkLst>
          </pc:spChg>
          <pc:spChg chg="del">
            <ac:chgData name="BINGHAM, Erin" userId="444e3fab-ba0c-4b82-96cf-11ac9adacbde" providerId="ADAL" clId="{CD3AD93D-7BC7-45A4-BD81-5C86B05E876E}" dt="2024-11-29T04:36:34.807" v="11" actId="478"/>
            <ac:spMkLst>
              <pc:docMk/>
              <pc:sldMasterMk cId="3797046012" sldId="2147483660"/>
              <pc:sldLayoutMk cId="845192909" sldId="2147483689"/>
              <ac:spMk id="4" creationId="{0D2BC92B-21F1-9A4A-8AEA-54A7B6AF0413}"/>
            </ac:spMkLst>
          </pc:spChg>
          <pc:spChg chg="del">
            <ac:chgData name="BINGHAM, Erin" userId="444e3fab-ba0c-4b82-96cf-11ac9adacbde" providerId="ADAL" clId="{CD3AD93D-7BC7-45A4-BD81-5C86B05E876E}" dt="2024-11-29T04:36:34.807" v="11" actId="478"/>
            <ac:spMkLst>
              <pc:docMk/>
              <pc:sldMasterMk cId="3797046012" sldId="2147483660"/>
              <pc:sldLayoutMk cId="845192909" sldId="2147483689"/>
              <ac:spMk id="5" creationId="{37F3E2DB-EDBE-3FE0-DA3B-5B48137E8256}"/>
            </ac:spMkLst>
          </pc:spChg>
          <pc:picChg chg="add mod">
            <ac:chgData name="BINGHAM, Erin" userId="444e3fab-ba0c-4b82-96cf-11ac9adacbde" providerId="ADAL" clId="{CD3AD93D-7BC7-45A4-BD81-5C86B05E876E}" dt="2024-11-29T04:36:39.353" v="13" actId="14100"/>
            <ac:picMkLst>
              <pc:docMk/>
              <pc:sldMasterMk cId="3797046012" sldId="2147483660"/>
              <pc:sldLayoutMk cId="845192909" sldId="2147483689"/>
              <ac:picMk id="7" creationId="{28580105-050B-EEBE-49EB-C856FFB1F078}"/>
            </ac:picMkLst>
          </pc:picChg>
        </pc:sldLayoutChg>
        <pc:sldLayoutChg chg="addSp delSp modSp mod">
          <pc:chgData name="BINGHAM, Erin" userId="444e3fab-ba0c-4b82-96cf-11ac9adacbde" providerId="ADAL" clId="{CD3AD93D-7BC7-45A4-BD81-5C86B05E876E}" dt="2024-11-29T04:37:01.961" v="20" actId="14100"/>
          <pc:sldLayoutMkLst>
            <pc:docMk/>
            <pc:sldMasterMk cId="3797046012" sldId="2147483660"/>
            <pc:sldLayoutMk cId="2533869120" sldId="2147483690"/>
          </pc:sldLayoutMkLst>
          <pc:spChg chg="del mod">
            <ac:chgData name="BINGHAM, Erin" userId="444e3fab-ba0c-4b82-96cf-11ac9adacbde" providerId="ADAL" clId="{CD3AD93D-7BC7-45A4-BD81-5C86B05E876E}" dt="2024-11-29T04:36:55.544" v="17" actId="478"/>
            <ac:spMkLst>
              <pc:docMk/>
              <pc:sldMasterMk cId="3797046012" sldId="2147483660"/>
              <pc:sldLayoutMk cId="2533869120" sldId="2147483690"/>
              <ac:spMk id="2" creationId="{083C6186-E451-96C1-DD7D-6F4EAC7C9D0E}"/>
            </ac:spMkLst>
          </pc:spChg>
          <pc:spChg chg="del">
            <ac:chgData name="BINGHAM, Erin" userId="444e3fab-ba0c-4b82-96cf-11ac9adacbde" providerId="ADAL" clId="{CD3AD93D-7BC7-45A4-BD81-5C86B05E876E}" dt="2024-11-29T04:36:57.267" v="18" actId="478"/>
            <ac:spMkLst>
              <pc:docMk/>
              <pc:sldMasterMk cId="3797046012" sldId="2147483660"/>
              <pc:sldLayoutMk cId="2533869120" sldId="2147483690"/>
              <ac:spMk id="3" creationId="{91497393-F170-B558-70C7-7F06DAD896FE}"/>
            </ac:spMkLst>
          </pc:spChg>
          <pc:spChg chg="del">
            <ac:chgData name="BINGHAM, Erin" userId="444e3fab-ba0c-4b82-96cf-11ac9adacbde" providerId="ADAL" clId="{CD3AD93D-7BC7-45A4-BD81-5C86B05E876E}" dt="2024-11-29T04:36:57.267" v="18" actId="478"/>
            <ac:spMkLst>
              <pc:docMk/>
              <pc:sldMasterMk cId="3797046012" sldId="2147483660"/>
              <pc:sldLayoutMk cId="2533869120" sldId="2147483690"/>
              <ac:spMk id="4" creationId="{1A24B431-0256-2E17-D50A-974A525DE8E0}"/>
            </ac:spMkLst>
          </pc:spChg>
          <pc:spChg chg="del">
            <ac:chgData name="BINGHAM, Erin" userId="444e3fab-ba0c-4b82-96cf-11ac9adacbde" providerId="ADAL" clId="{CD3AD93D-7BC7-45A4-BD81-5C86B05E876E}" dt="2024-11-29T04:36:57.267" v="18" actId="478"/>
            <ac:spMkLst>
              <pc:docMk/>
              <pc:sldMasterMk cId="3797046012" sldId="2147483660"/>
              <pc:sldLayoutMk cId="2533869120" sldId="2147483690"/>
              <ac:spMk id="5" creationId="{E2F5CC7B-296F-6E73-C98C-1F090322338C}"/>
            </ac:spMkLst>
          </pc:spChg>
          <pc:picChg chg="add mod">
            <ac:chgData name="BINGHAM, Erin" userId="444e3fab-ba0c-4b82-96cf-11ac9adacbde" providerId="ADAL" clId="{CD3AD93D-7BC7-45A4-BD81-5C86B05E876E}" dt="2024-11-29T04:37:01.961" v="20" actId="14100"/>
            <ac:picMkLst>
              <pc:docMk/>
              <pc:sldMasterMk cId="3797046012" sldId="2147483660"/>
              <pc:sldLayoutMk cId="2533869120" sldId="2147483690"/>
              <ac:picMk id="7" creationId="{B3DF2D81-1E9B-CB08-3EA2-D74C8EBC4FA8}"/>
            </ac:picMkLst>
          </pc:picChg>
        </pc:sldLayoutChg>
        <pc:sldLayoutChg chg="delSp mod">
          <pc:chgData name="BINGHAM, Erin" userId="444e3fab-ba0c-4b82-96cf-11ac9adacbde" providerId="ADAL" clId="{CD3AD93D-7BC7-45A4-BD81-5C86B05E876E}" dt="2024-11-29T04:54:33.730" v="75" actId="478"/>
          <pc:sldLayoutMkLst>
            <pc:docMk/>
            <pc:sldMasterMk cId="3797046012" sldId="2147483660"/>
            <pc:sldLayoutMk cId="3892323974" sldId="2147483691"/>
          </pc:sldLayoutMkLst>
          <pc:spChg chg="del">
            <ac:chgData name="BINGHAM, Erin" userId="444e3fab-ba0c-4b82-96cf-11ac9adacbde" providerId="ADAL" clId="{CD3AD93D-7BC7-45A4-BD81-5C86B05E876E}" dt="2024-11-29T04:54:33.730" v="75" actId="478"/>
            <ac:spMkLst>
              <pc:docMk/>
              <pc:sldMasterMk cId="3797046012" sldId="2147483660"/>
              <pc:sldLayoutMk cId="3892323974" sldId="2147483691"/>
              <ac:spMk id="2" creationId="{284566F0-4AFC-AC27-45F6-2835BE7F0647}"/>
            </ac:spMkLst>
          </pc:spChg>
          <pc:spChg chg="del">
            <ac:chgData name="BINGHAM, Erin" userId="444e3fab-ba0c-4b82-96cf-11ac9adacbde" providerId="ADAL" clId="{CD3AD93D-7BC7-45A4-BD81-5C86B05E876E}" dt="2024-11-29T04:54:33.730" v="75" actId="478"/>
            <ac:spMkLst>
              <pc:docMk/>
              <pc:sldMasterMk cId="3797046012" sldId="2147483660"/>
              <pc:sldLayoutMk cId="3892323974" sldId="2147483691"/>
              <ac:spMk id="3" creationId="{4FE6E07B-D3E1-C7FB-5D5D-D0A109D0946A}"/>
            </ac:spMkLst>
          </pc:spChg>
          <pc:spChg chg="del">
            <ac:chgData name="BINGHAM, Erin" userId="444e3fab-ba0c-4b82-96cf-11ac9adacbde" providerId="ADAL" clId="{CD3AD93D-7BC7-45A4-BD81-5C86B05E876E}" dt="2024-11-29T04:54:33.730" v="75" actId="478"/>
            <ac:spMkLst>
              <pc:docMk/>
              <pc:sldMasterMk cId="3797046012" sldId="2147483660"/>
              <pc:sldLayoutMk cId="3892323974" sldId="2147483691"/>
              <ac:spMk id="4" creationId="{F226D32D-97F7-1222-C177-9A9BA228DD6C}"/>
            </ac:spMkLst>
          </pc:spChg>
          <pc:spChg chg="del">
            <ac:chgData name="BINGHAM, Erin" userId="444e3fab-ba0c-4b82-96cf-11ac9adacbde" providerId="ADAL" clId="{CD3AD93D-7BC7-45A4-BD81-5C86B05E876E}" dt="2024-11-29T04:54:33.730" v="75" actId="478"/>
            <ac:spMkLst>
              <pc:docMk/>
              <pc:sldMasterMk cId="3797046012" sldId="2147483660"/>
              <pc:sldLayoutMk cId="3892323974" sldId="2147483691"/>
              <ac:spMk id="5" creationId="{82EEF061-5AA8-A55C-AC73-79EC1377480C}"/>
            </ac:spMkLst>
          </pc:spChg>
        </pc:sldLayoutChg>
      </pc:sldMasterChg>
    </pc:docChg>
  </pc:docChgLst>
  <pc:docChgLst>
    <pc:chgData name="BINGHAM, Erin" userId="444e3fab-ba0c-4b82-96cf-11ac9adacbde" providerId="ADAL" clId="{89958904-3DE7-43B7-A389-1FCC6CB2862F}"/>
    <pc:docChg chg="undo custSel addSld modSld sldOrd addMainMaster delMainMaster modMainMaster">
      <pc:chgData name="BINGHAM, Erin" userId="444e3fab-ba0c-4b82-96cf-11ac9adacbde" providerId="ADAL" clId="{89958904-3DE7-43B7-A389-1FCC6CB2862F}" dt="2024-10-03T05:26:24.927" v="66"/>
      <pc:docMkLst>
        <pc:docMk/>
      </pc:docMkLst>
      <pc:sldChg chg="delSp modSp mod">
        <pc:chgData name="BINGHAM, Erin" userId="444e3fab-ba0c-4b82-96cf-11ac9adacbde" providerId="ADAL" clId="{89958904-3DE7-43B7-A389-1FCC6CB2862F}" dt="2024-10-03T05:25:02.702" v="46" actId="1035"/>
        <pc:sldMkLst>
          <pc:docMk/>
          <pc:sldMk cId="464403102" sldId="256"/>
        </pc:sldMkLst>
        <pc:spChg chg="mod">
          <ac:chgData name="BINGHAM, Erin" userId="444e3fab-ba0c-4b82-96cf-11ac9adacbde" providerId="ADAL" clId="{89958904-3DE7-43B7-A389-1FCC6CB2862F}" dt="2024-10-03T05:25:02.702" v="46" actId="1035"/>
          <ac:spMkLst>
            <pc:docMk/>
            <pc:sldMk cId="464403102" sldId="256"/>
            <ac:spMk id="7" creationId="{0459EE38-7A20-123E-54F2-6656B563EB3C}"/>
          </ac:spMkLst>
        </pc:spChg>
        <pc:spChg chg="mod">
          <ac:chgData name="BINGHAM, Erin" userId="444e3fab-ba0c-4b82-96cf-11ac9adacbde" providerId="ADAL" clId="{89958904-3DE7-43B7-A389-1FCC6CB2862F}" dt="2024-10-03T05:25:02.702" v="46" actId="1035"/>
          <ac:spMkLst>
            <pc:docMk/>
            <pc:sldMk cId="464403102" sldId="256"/>
            <ac:spMk id="8" creationId="{DECE59EB-D160-E7AA-DD96-F00EB8CEDC99}"/>
          </ac:spMkLst>
        </pc:spChg>
        <pc:spChg chg="del">
          <ac:chgData name="BINGHAM, Erin" userId="444e3fab-ba0c-4b82-96cf-11ac9adacbde" providerId="ADAL" clId="{89958904-3DE7-43B7-A389-1FCC6CB2862F}" dt="2024-10-03T05:24:48.317" v="38" actId="478"/>
          <ac:spMkLst>
            <pc:docMk/>
            <pc:sldMk cId="464403102" sldId="256"/>
            <ac:spMk id="9" creationId="{F4231AB4-57D3-62F3-337D-501B73A9613A}"/>
          </ac:spMkLst>
        </pc:spChg>
      </pc:sldChg>
      <pc:sldChg chg="addSp delSp modSp mod">
        <pc:chgData name="BINGHAM, Erin" userId="444e3fab-ba0c-4b82-96cf-11ac9adacbde" providerId="ADAL" clId="{89958904-3DE7-43B7-A389-1FCC6CB2862F}" dt="2024-10-03T05:25:15.612" v="50"/>
        <pc:sldMkLst>
          <pc:docMk/>
          <pc:sldMk cId="3117394082" sldId="257"/>
        </pc:sldMkLst>
        <pc:spChg chg="del">
          <ac:chgData name="BINGHAM, Erin" userId="444e3fab-ba0c-4b82-96cf-11ac9adacbde" providerId="ADAL" clId="{89958904-3DE7-43B7-A389-1FCC6CB2862F}" dt="2024-10-03T05:25:13.213" v="48" actId="478"/>
          <ac:spMkLst>
            <pc:docMk/>
            <pc:sldMk cId="3117394082" sldId="257"/>
            <ac:spMk id="2" creationId="{4FF5B0A8-6BB8-B080-FE68-D631B350D18C}"/>
          </ac:spMkLst>
        </pc:spChg>
        <pc:spChg chg="add mod">
          <ac:chgData name="BINGHAM, Erin" userId="444e3fab-ba0c-4b82-96cf-11ac9adacbde" providerId="ADAL" clId="{89958904-3DE7-43B7-A389-1FCC6CB2862F}" dt="2024-10-03T05:25:15.612" v="50"/>
          <ac:spMkLst>
            <pc:docMk/>
            <pc:sldMk cId="3117394082" sldId="257"/>
            <ac:spMk id="3" creationId="{C365017B-1E78-1079-EF56-BFD2338E20F1}"/>
          </ac:spMkLst>
        </pc:spChg>
        <pc:spChg chg="del">
          <ac:chgData name="BINGHAM, Erin" userId="444e3fab-ba0c-4b82-96cf-11ac9adacbde" providerId="ADAL" clId="{89958904-3DE7-43B7-A389-1FCC6CB2862F}" dt="2024-10-03T05:25:12.046" v="47" actId="478"/>
          <ac:spMkLst>
            <pc:docMk/>
            <pc:sldMk cId="3117394082" sldId="257"/>
            <ac:spMk id="4" creationId="{24C23711-99CF-BC96-34FB-1BE14C053F81}"/>
          </ac:spMkLst>
        </pc:spChg>
        <pc:spChg chg="del">
          <ac:chgData name="BINGHAM, Erin" userId="444e3fab-ba0c-4b82-96cf-11ac9adacbde" providerId="ADAL" clId="{89958904-3DE7-43B7-A389-1FCC6CB2862F}" dt="2024-10-03T05:25:14.381" v="49" actId="478"/>
          <ac:spMkLst>
            <pc:docMk/>
            <pc:sldMk cId="3117394082" sldId="257"/>
            <ac:spMk id="5" creationId="{15B60846-37CA-96FA-3690-88F3CD3D53DB}"/>
          </ac:spMkLst>
        </pc:spChg>
        <pc:spChg chg="add mod">
          <ac:chgData name="BINGHAM, Erin" userId="444e3fab-ba0c-4b82-96cf-11ac9adacbde" providerId="ADAL" clId="{89958904-3DE7-43B7-A389-1FCC6CB2862F}" dt="2024-10-03T05:25:15.612" v="50"/>
          <ac:spMkLst>
            <pc:docMk/>
            <pc:sldMk cId="3117394082" sldId="257"/>
            <ac:spMk id="6" creationId="{FBD4034C-941D-D2E9-3739-BE078ED2EA2A}"/>
          </ac:spMkLst>
        </pc:spChg>
      </pc:sldChg>
      <pc:sldChg chg="addSp delSp modSp mod">
        <pc:chgData name="BINGHAM, Erin" userId="444e3fab-ba0c-4b82-96cf-11ac9adacbde" providerId="ADAL" clId="{89958904-3DE7-43B7-A389-1FCC6CB2862F}" dt="2024-10-03T05:25:46.607" v="60" actId="478"/>
        <pc:sldMkLst>
          <pc:docMk/>
          <pc:sldMk cId="1820979777" sldId="259"/>
        </pc:sldMkLst>
        <pc:spChg chg="add mod">
          <ac:chgData name="BINGHAM, Erin" userId="444e3fab-ba0c-4b82-96cf-11ac9adacbde" providerId="ADAL" clId="{89958904-3DE7-43B7-A389-1FCC6CB2862F}" dt="2024-10-03T05:25:27.103" v="55" actId="1037"/>
          <ac:spMkLst>
            <pc:docMk/>
            <pc:sldMk cId="1820979777" sldId="259"/>
            <ac:spMk id="2" creationId="{78910A2C-4665-A92E-699D-9485CD04F252}"/>
          </ac:spMkLst>
        </pc:spChg>
        <pc:spChg chg="del">
          <ac:chgData name="BINGHAM, Erin" userId="444e3fab-ba0c-4b82-96cf-11ac9adacbde" providerId="ADAL" clId="{89958904-3DE7-43B7-A389-1FCC6CB2862F}" dt="2024-10-03T05:25:45.583" v="59" actId="478"/>
          <ac:spMkLst>
            <pc:docMk/>
            <pc:sldMk cId="1820979777" sldId="259"/>
            <ac:spMk id="3" creationId="{0724238E-CE81-F8CD-1DF4-EDB881626936}"/>
          </ac:spMkLst>
        </pc:spChg>
        <pc:spChg chg="del">
          <ac:chgData name="BINGHAM, Erin" userId="444e3fab-ba0c-4b82-96cf-11ac9adacbde" providerId="ADAL" clId="{89958904-3DE7-43B7-A389-1FCC6CB2862F}" dt="2024-10-03T05:25:46.607" v="60" actId="478"/>
          <ac:spMkLst>
            <pc:docMk/>
            <pc:sldMk cId="1820979777" sldId="259"/>
            <ac:spMk id="4" creationId="{3F343B71-68E4-3327-D516-5E4144C17E38}"/>
          </ac:spMkLst>
        </pc:spChg>
        <pc:spChg chg="add mod">
          <ac:chgData name="BINGHAM, Erin" userId="444e3fab-ba0c-4b82-96cf-11ac9adacbde" providerId="ADAL" clId="{89958904-3DE7-43B7-A389-1FCC6CB2862F}" dt="2024-10-03T05:25:27.103" v="55" actId="1037"/>
          <ac:spMkLst>
            <pc:docMk/>
            <pc:sldMk cId="1820979777" sldId="259"/>
            <ac:spMk id="5" creationId="{982E03FB-6B4E-3AB0-923D-AB031F8F0531}"/>
          </ac:spMkLst>
        </pc:spChg>
      </pc:sldChg>
      <pc:sldChg chg="addSp delSp modSp mod">
        <pc:chgData name="BINGHAM, Erin" userId="444e3fab-ba0c-4b82-96cf-11ac9adacbde" providerId="ADAL" clId="{89958904-3DE7-43B7-A389-1FCC6CB2862F}" dt="2024-10-03T05:25:43.006" v="58" actId="478"/>
        <pc:sldMkLst>
          <pc:docMk/>
          <pc:sldMk cId="658919193" sldId="260"/>
        </pc:sldMkLst>
        <pc:spChg chg="add mod">
          <ac:chgData name="BINGHAM, Erin" userId="444e3fab-ba0c-4b82-96cf-11ac9adacbde" providerId="ADAL" clId="{89958904-3DE7-43B7-A389-1FCC6CB2862F}" dt="2024-10-03T05:25:30.281" v="56"/>
          <ac:spMkLst>
            <pc:docMk/>
            <pc:sldMk cId="658919193" sldId="260"/>
            <ac:spMk id="2" creationId="{DF4D7A14-F886-4D18-0F36-B3FD15A1FBCE}"/>
          </ac:spMkLst>
        </pc:spChg>
        <pc:spChg chg="del">
          <ac:chgData name="BINGHAM, Erin" userId="444e3fab-ba0c-4b82-96cf-11ac9adacbde" providerId="ADAL" clId="{89958904-3DE7-43B7-A389-1FCC6CB2862F}" dt="2024-10-03T05:25:43.006" v="58" actId="478"/>
          <ac:spMkLst>
            <pc:docMk/>
            <pc:sldMk cId="658919193" sldId="260"/>
            <ac:spMk id="3" creationId="{56D791B2-2D68-7AD0-CA34-B57E127A3245}"/>
          </ac:spMkLst>
        </pc:spChg>
        <pc:spChg chg="del">
          <ac:chgData name="BINGHAM, Erin" userId="444e3fab-ba0c-4b82-96cf-11ac9adacbde" providerId="ADAL" clId="{89958904-3DE7-43B7-A389-1FCC6CB2862F}" dt="2024-10-03T05:25:40.783" v="57" actId="478"/>
          <ac:spMkLst>
            <pc:docMk/>
            <pc:sldMk cId="658919193" sldId="260"/>
            <ac:spMk id="4" creationId="{16ADBA40-59BB-09AC-02D7-E3575FC278EA}"/>
          </ac:spMkLst>
        </pc:spChg>
        <pc:spChg chg="add mod">
          <ac:chgData name="BINGHAM, Erin" userId="444e3fab-ba0c-4b82-96cf-11ac9adacbde" providerId="ADAL" clId="{89958904-3DE7-43B7-A389-1FCC6CB2862F}" dt="2024-10-03T05:25:30.281" v="56"/>
          <ac:spMkLst>
            <pc:docMk/>
            <pc:sldMk cId="658919193" sldId="260"/>
            <ac:spMk id="5" creationId="{1C8B0CAD-C9C7-9677-379A-7F2550603683}"/>
          </ac:spMkLst>
        </pc:spChg>
      </pc:sldChg>
      <pc:sldChg chg="new ord">
        <pc:chgData name="BINGHAM, Erin" userId="444e3fab-ba0c-4b82-96cf-11ac9adacbde" providerId="ADAL" clId="{89958904-3DE7-43B7-A389-1FCC6CB2862F}" dt="2024-10-03T05:26:15.177" v="63"/>
        <pc:sldMkLst>
          <pc:docMk/>
          <pc:sldMk cId="4132518645" sldId="261"/>
        </pc:sldMkLst>
      </pc:sldChg>
      <pc:sldChg chg="new ord">
        <pc:chgData name="BINGHAM, Erin" userId="444e3fab-ba0c-4b82-96cf-11ac9adacbde" providerId="ADAL" clId="{89958904-3DE7-43B7-A389-1FCC6CB2862F}" dt="2024-10-03T05:26:24.927" v="66"/>
        <pc:sldMkLst>
          <pc:docMk/>
          <pc:sldMk cId="3888771343" sldId="262"/>
        </pc:sldMkLst>
      </pc:sldChg>
      <pc:sldMasterChg chg="addSldLayout modSldLayout">
        <pc:chgData name="BINGHAM, Erin" userId="444e3fab-ba0c-4b82-96cf-11ac9adacbde" providerId="ADAL" clId="{89958904-3DE7-43B7-A389-1FCC6CB2862F}" dt="2024-10-03T05:24:42.622" v="37" actId="14100"/>
        <pc:sldMasterMkLst>
          <pc:docMk/>
          <pc:sldMasterMk cId="3797046012" sldId="2147483660"/>
        </pc:sldMasterMkLst>
        <pc:sldLayoutChg chg="addSp delSp modSp mod">
          <pc:chgData name="BINGHAM, Erin" userId="444e3fab-ba0c-4b82-96cf-11ac9adacbde" providerId="ADAL" clId="{89958904-3DE7-43B7-A389-1FCC6CB2862F}" dt="2024-10-03T05:23:42.813" v="8" actId="14100"/>
          <pc:sldLayoutMkLst>
            <pc:docMk/>
            <pc:sldMasterMk cId="3797046012" sldId="2147483660"/>
            <pc:sldLayoutMk cId="2630507283" sldId="2147483661"/>
          </pc:sldLayoutMkLst>
          <pc:picChg chg="add mod">
            <ac:chgData name="BINGHAM, Erin" userId="444e3fab-ba0c-4b82-96cf-11ac9adacbde" providerId="ADAL" clId="{89958904-3DE7-43B7-A389-1FCC6CB2862F}" dt="2024-10-03T05:23:42.813" v="8" actId="14100"/>
            <ac:picMkLst>
              <pc:docMk/>
              <pc:sldMasterMk cId="3797046012" sldId="2147483660"/>
              <pc:sldLayoutMk cId="2630507283" sldId="2147483661"/>
              <ac:picMk id="3" creationId="{F4E03DAF-0CEB-7206-94B2-BF048CE83484}"/>
            </ac:picMkLst>
          </pc:picChg>
          <pc:picChg chg="del">
            <ac:chgData name="BINGHAM, Erin" userId="444e3fab-ba0c-4b82-96cf-11ac9adacbde" providerId="ADAL" clId="{89958904-3DE7-43B7-A389-1FCC6CB2862F}" dt="2024-10-03T05:23:28.701" v="3" actId="478"/>
            <ac:picMkLst>
              <pc:docMk/>
              <pc:sldMasterMk cId="3797046012" sldId="2147483660"/>
              <pc:sldLayoutMk cId="2630507283" sldId="2147483661"/>
              <ac:picMk id="8" creationId="{CDE11310-D835-7864-68AB-98DA27FAF144}"/>
            </ac:picMkLst>
          </pc:picChg>
        </pc:sldLayoutChg>
        <pc:sldLayoutChg chg="addSp delSp modSp mod">
          <pc:chgData name="BINGHAM, Erin" userId="444e3fab-ba0c-4b82-96cf-11ac9adacbde" providerId="ADAL" clId="{89958904-3DE7-43B7-A389-1FCC6CB2862F}" dt="2024-10-03T05:23:49.628" v="13" actId="14100"/>
          <pc:sldLayoutMkLst>
            <pc:docMk/>
            <pc:sldMasterMk cId="3797046012" sldId="2147483660"/>
            <pc:sldLayoutMk cId="3007007362" sldId="2147483662"/>
          </pc:sldLayoutMkLst>
          <pc:picChg chg="add mod">
            <ac:chgData name="BINGHAM, Erin" userId="444e3fab-ba0c-4b82-96cf-11ac9adacbde" providerId="ADAL" clId="{89958904-3DE7-43B7-A389-1FCC6CB2862F}" dt="2024-10-03T05:23:49.628" v="13" actId="14100"/>
            <ac:picMkLst>
              <pc:docMk/>
              <pc:sldMasterMk cId="3797046012" sldId="2147483660"/>
              <pc:sldLayoutMk cId="3007007362" sldId="2147483662"/>
              <ac:picMk id="3" creationId="{6E892A29-5EBE-19F2-F81F-4A5F9F2B5253}"/>
            </ac:picMkLst>
          </pc:picChg>
          <pc:picChg chg="del">
            <ac:chgData name="BINGHAM, Erin" userId="444e3fab-ba0c-4b82-96cf-11ac9adacbde" providerId="ADAL" clId="{89958904-3DE7-43B7-A389-1FCC6CB2862F}" dt="2024-10-03T05:23:23.203" v="0" actId="478"/>
            <ac:picMkLst>
              <pc:docMk/>
              <pc:sldMasterMk cId="3797046012" sldId="2147483660"/>
              <pc:sldLayoutMk cId="3007007362" sldId="2147483662"/>
              <ac:picMk id="8" creationId="{40891768-85E2-6A46-9FA6-1BC26CB116E7}"/>
            </ac:picMkLst>
          </pc:picChg>
        </pc:sldLayoutChg>
        <pc:sldLayoutChg chg="addSp delSp modSp mod">
          <pc:chgData name="BINGHAM, Erin" userId="444e3fab-ba0c-4b82-96cf-11ac9adacbde" providerId="ADAL" clId="{89958904-3DE7-43B7-A389-1FCC6CB2862F}" dt="2024-10-03T05:24:16.135" v="22" actId="14100"/>
          <pc:sldLayoutMkLst>
            <pc:docMk/>
            <pc:sldMasterMk cId="3797046012" sldId="2147483660"/>
            <pc:sldLayoutMk cId="2462866162" sldId="2147483664"/>
          </pc:sldLayoutMkLst>
          <pc:picChg chg="add mod">
            <ac:chgData name="BINGHAM, Erin" userId="444e3fab-ba0c-4b82-96cf-11ac9adacbde" providerId="ADAL" clId="{89958904-3DE7-43B7-A389-1FCC6CB2862F}" dt="2024-10-03T05:24:16.135" v="22" actId="14100"/>
            <ac:picMkLst>
              <pc:docMk/>
              <pc:sldMasterMk cId="3797046012" sldId="2147483660"/>
              <pc:sldLayoutMk cId="2462866162" sldId="2147483664"/>
              <ac:picMk id="3" creationId="{EAEEEE0F-B74A-4FA6-BF7F-53B7F3F6090F}"/>
            </ac:picMkLst>
          </pc:picChg>
          <pc:picChg chg="del">
            <ac:chgData name="BINGHAM, Erin" userId="444e3fab-ba0c-4b82-96cf-11ac9adacbde" providerId="ADAL" clId="{89958904-3DE7-43B7-A389-1FCC6CB2862F}" dt="2024-10-03T05:23:24.587" v="1" actId="478"/>
            <ac:picMkLst>
              <pc:docMk/>
              <pc:sldMasterMk cId="3797046012" sldId="2147483660"/>
              <pc:sldLayoutMk cId="2462866162" sldId="2147483664"/>
              <ac:picMk id="8" creationId="{4C16BC0B-6ABF-A9BF-E145-EF07E9046781}"/>
            </ac:picMkLst>
          </pc:picChg>
        </pc:sldLayoutChg>
        <pc:sldLayoutChg chg="addSp delSp modSp mod">
          <pc:chgData name="BINGHAM, Erin" userId="444e3fab-ba0c-4b82-96cf-11ac9adacbde" providerId="ADAL" clId="{89958904-3DE7-43B7-A389-1FCC6CB2862F}" dt="2024-10-03T05:24:42.622" v="37" actId="14100"/>
          <pc:sldLayoutMkLst>
            <pc:docMk/>
            <pc:sldMasterMk cId="3797046012" sldId="2147483660"/>
            <pc:sldLayoutMk cId="463564105" sldId="2147483665"/>
          </pc:sldLayoutMkLst>
          <pc:picChg chg="add mod">
            <ac:chgData name="BINGHAM, Erin" userId="444e3fab-ba0c-4b82-96cf-11ac9adacbde" providerId="ADAL" clId="{89958904-3DE7-43B7-A389-1FCC6CB2862F}" dt="2024-10-03T05:24:42.622" v="37" actId="14100"/>
            <ac:picMkLst>
              <pc:docMk/>
              <pc:sldMasterMk cId="3797046012" sldId="2147483660"/>
              <pc:sldLayoutMk cId="463564105" sldId="2147483665"/>
              <ac:picMk id="3" creationId="{040E6293-082D-A83D-7929-3A2EA7696776}"/>
            </ac:picMkLst>
          </pc:picChg>
          <pc:picChg chg="del">
            <ac:chgData name="BINGHAM, Erin" userId="444e3fab-ba0c-4b82-96cf-11ac9adacbde" providerId="ADAL" clId="{89958904-3DE7-43B7-A389-1FCC6CB2862F}" dt="2024-10-03T05:23:25.852" v="2" actId="478"/>
            <ac:picMkLst>
              <pc:docMk/>
              <pc:sldMasterMk cId="3797046012" sldId="2147483660"/>
              <pc:sldLayoutMk cId="463564105" sldId="2147483665"/>
              <ac:picMk id="6" creationId="{9B523B6C-772B-659C-BBBA-C9E17E81F2D8}"/>
            </ac:picMkLst>
          </pc:picChg>
        </pc:sldLayoutChg>
        <pc:sldLayoutChg chg="addSp modSp add mod modTransition">
          <pc:chgData name="BINGHAM, Erin" userId="444e3fab-ba0c-4b82-96cf-11ac9adacbde" providerId="ADAL" clId="{89958904-3DE7-43B7-A389-1FCC6CB2862F}" dt="2024-10-03T05:24:23.342" v="27" actId="14100"/>
          <pc:sldLayoutMkLst>
            <pc:docMk/>
            <pc:sldMasterMk cId="3797046012" sldId="2147483660"/>
            <pc:sldLayoutMk cId="4198229252" sldId="2147483666"/>
          </pc:sldLayoutMkLst>
          <pc:picChg chg="add mod">
            <ac:chgData name="BINGHAM, Erin" userId="444e3fab-ba0c-4b82-96cf-11ac9adacbde" providerId="ADAL" clId="{89958904-3DE7-43B7-A389-1FCC6CB2862F}" dt="2024-10-03T05:24:23.342" v="27" actId="14100"/>
            <ac:picMkLst>
              <pc:docMk/>
              <pc:sldMasterMk cId="3797046012" sldId="2147483660"/>
              <pc:sldLayoutMk cId="4198229252" sldId="2147483666"/>
              <ac:picMk id="3" creationId="{A9F15242-CE1F-DD55-8F03-C544F3C14984}"/>
            </ac:picMkLst>
          </pc:picChg>
        </pc:sldLayoutChg>
        <pc:sldLayoutChg chg="addSp modSp add mod modTransition">
          <pc:chgData name="BINGHAM, Erin" userId="444e3fab-ba0c-4b82-96cf-11ac9adacbde" providerId="ADAL" clId="{89958904-3DE7-43B7-A389-1FCC6CB2862F}" dt="2024-10-03T05:24:32.662" v="32" actId="14100"/>
          <pc:sldLayoutMkLst>
            <pc:docMk/>
            <pc:sldMasterMk cId="3797046012" sldId="2147483660"/>
            <pc:sldLayoutMk cId="29478694" sldId="2147483667"/>
          </pc:sldLayoutMkLst>
          <pc:picChg chg="add mod">
            <ac:chgData name="BINGHAM, Erin" userId="444e3fab-ba0c-4b82-96cf-11ac9adacbde" providerId="ADAL" clId="{89958904-3DE7-43B7-A389-1FCC6CB2862F}" dt="2024-10-03T05:24:32.662" v="32" actId="14100"/>
            <ac:picMkLst>
              <pc:docMk/>
              <pc:sldMasterMk cId="3797046012" sldId="2147483660"/>
              <pc:sldLayoutMk cId="29478694" sldId="2147483667"/>
              <ac:picMk id="3" creationId="{A42F08EA-C7EB-8CB9-D107-99022888D3F9}"/>
            </ac:picMkLst>
          </pc:picChg>
        </pc:sldLayoutChg>
      </pc:sldMasterChg>
      <pc:sldMasterChg chg="new del mod addSldLayout delSldLayout">
        <pc:chgData name="BINGHAM, Erin" userId="444e3fab-ba0c-4b82-96cf-11ac9adacbde" providerId="ADAL" clId="{89958904-3DE7-43B7-A389-1FCC6CB2862F}" dt="2024-10-03T05:24:01.888" v="15" actId="6938"/>
        <pc:sldMasterMkLst>
          <pc:docMk/>
          <pc:sldMasterMk cId="3364268532" sldId="2147483666"/>
        </pc:sldMasterMkLst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263241689" sldId="2147483667"/>
          </pc:sldLayoutMkLst>
        </pc:sldLayoutChg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2517954210" sldId="2147483668"/>
          </pc:sldLayoutMkLst>
        </pc:sldLayoutChg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753949360" sldId="2147483669"/>
          </pc:sldLayoutMkLst>
        </pc:sldLayoutChg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4088527744" sldId="2147483670"/>
          </pc:sldLayoutMkLst>
        </pc:sldLayoutChg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586165677" sldId="2147483671"/>
          </pc:sldLayoutMkLst>
        </pc:sldLayoutChg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1764491727" sldId="2147483672"/>
          </pc:sldLayoutMkLst>
        </pc:sldLayoutChg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2845066929" sldId="2147483673"/>
          </pc:sldLayoutMkLst>
        </pc:sldLayoutChg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1941506633" sldId="2147483674"/>
          </pc:sldLayoutMkLst>
        </pc:sldLayoutChg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3670997345" sldId="2147483675"/>
          </pc:sldLayoutMkLst>
        </pc:sldLayoutChg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2747424422" sldId="2147483676"/>
          </pc:sldLayoutMkLst>
        </pc:sldLayoutChg>
        <pc:sldLayoutChg chg="new del replId">
          <pc:chgData name="BINGHAM, Erin" userId="444e3fab-ba0c-4b82-96cf-11ac9adacbde" providerId="ADAL" clId="{89958904-3DE7-43B7-A389-1FCC6CB2862F}" dt="2024-10-03T05:24:01.888" v="15" actId="6938"/>
          <pc:sldLayoutMkLst>
            <pc:docMk/>
            <pc:sldMasterMk cId="3364268532" sldId="2147483666"/>
            <pc:sldLayoutMk cId="1818000697" sldId="2147483677"/>
          </pc:sldLayoutMkLst>
        </pc:sldLayoutChg>
      </pc:sldMasterChg>
    </pc:docChg>
  </pc:docChgLst>
  <pc:docChgLst>
    <pc:chgData name="BINGHAM, Erin" userId="444e3fab-ba0c-4b82-96cf-11ac9adacbde" providerId="ADAL" clId="{0B8AED08-0DC7-4C8F-9220-115B4DBACBB5}"/>
    <pc:docChg chg="custSel modSld">
      <pc:chgData name="BINGHAM, Erin" userId="444e3fab-ba0c-4b82-96cf-11ac9adacbde" providerId="ADAL" clId="{0B8AED08-0DC7-4C8F-9220-115B4DBACBB5}" dt="2024-10-03T05:12:28.432" v="75" actId="14100"/>
      <pc:docMkLst>
        <pc:docMk/>
      </pc:docMkLst>
      <pc:sldChg chg="addSp delSp modSp mod">
        <pc:chgData name="BINGHAM, Erin" userId="444e3fab-ba0c-4b82-96cf-11ac9adacbde" providerId="ADAL" clId="{0B8AED08-0DC7-4C8F-9220-115B4DBACBB5}" dt="2024-10-03T05:12:28.432" v="75" actId="14100"/>
        <pc:sldMkLst>
          <pc:docMk/>
          <pc:sldMk cId="3943761311" sldId="258"/>
        </pc:sldMkLst>
        <pc:spChg chg="del">
          <ac:chgData name="BINGHAM, Erin" userId="444e3fab-ba0c-4b82-96cf-11ac9adacbde" providerId="ADAL" clId="{0B8AED08-0DC7-4C8F-9220-115B4DBACBB5}" dt="2024-10-03T05:09:49.209" v="0" actId="478"/>
          <ac:spMkLst>
            <pc:docMk/>
            <pc:sldMk cId="3943761311" sldId="258"/>
            <ac:spMk id="3" creationId="{801CF94A-488D-9B92-E31F-6BE78B1FE8A2}"/>
          </ac:spMkLst>
        </pc:spChg>
        <pc:spChg chg="add del mod">
          <ac:chgData name="BINGHAM, Erin" userId="444e3fab-ba0c-4b82-96cf-11ac9adacbde" providerId="ADAL" clId="{0B8AED08-0DC7-4C8F-9220-115B4DBACBB5}" dt="2024-10-03T05:09:56.267" v="3" actId="478"/>
          <ac:spMkLst>
            <pc:docMk/>
            <pc:sldMk cId="3943761311" sldId="258"/>
            <ac:spMk id="4" creationId="{99B9C10B-93C4-0DAE-E1D8-D93397236BD1}"/>
          </ac:spMkLst>
        </pc:spChg>
        <pc:spChg chg="add del mod">
          <ac:chgData name="BINGHAM, Erin" userId="444e3fab-ba0c-4b82-96cf-11ac9adacbde" providerId="ADAL" clId="{0B8AED08-0DC7-4C8F-9220-115B4DBACBB5}" dt="2024-10-03T05:09:56.945" v="4" actId="478"/>
          <ac:spMkLst>
            <pc:docMk/>
            <pc:sldMk cId="3943761311" sldId="258"/>
            <ac:spMk id="6" creationId="{8F1472DB-1841-CC33-423A-CEBA4B2D03FF}"/>
          </ac:spMkLst>
        </pc:spChg>
        <pc:spChg chg="del">
          <ac:chgData name="BINGHAM, Erin" userId="444e3fab-ba0c-4b82-96cf-11ac9adacbde" providerId="ADAL" clId="{0B8AED08-0DC7-4C8F-9220-115B4DBACBB5}" dt="2024-10-03T05:09:49.209" v="0" actId="478"/>
          <ac:spMkLst>
            <pc:docMk/>
            <pc:sldMk cId="3943761311" sldId="258"/>
            <ac:spMk id="7" creationId="{FC1E7F0E-C181-B380-E6D1-1083FCB92EF2}"/>
          </ac:spMkLst>
        </pc:spChg>
        <pc:spChg chg="add mod">
          <ac:chgData name="BINGHAM, Erin" userId="444e3fab-ba0c-4b82-96cf-11ac9adacbde" providerId="ADAL" clId="{0B8AED08-0DC7-4C8F-9220-115B4DBACBB5}" dt="2024-10-03T05:09:52.875" v="2"/>
          <ac:spMkLst>
            <pc:docMk/>
            <pc:sldMk cId="3943761311" sldId="258"/>
            <ac:spMk id="8" creationId="{A1E8730B-8331-BF71-FA61-AC4305D27F07}"/>
          </ac:spMkLst>
        </pc:spChg>
        <pc:spChg chg="add mod">
          <ac:chgData name="BINGHAM, Erin" userId="444e3fab-ba0c-4b82-96cf-11ac9adacbde" providerId="ADAL" clId="{0B8AED08-0DC7-4C8F-9220-115B4DBACBB5}" dt="2024-10-03T05:09:52.875" v="2"/>
          <ac:spMkLst>
            <pc:docMk/>
            <pc:sldMk cId="3943761311" sldId="258"/>
            <ac:spMk id="10" creationId="{3055B8A5-31E6-A4CE-3444-198CD2169236}"/>
          </ac:spMkLst>
        </pc:spChg>
        <pc:spChg chg="add mod">
          <ac:chgData name="BINGHAM, Erin" userId="444e3fab-ba0c-4b82-96cf-11ac9adacbde" providerId="ADAL" clId="{0B8AED08-0DC7-4C8F-9220-115B4DBACBB5}" dt="2024-10-03T05:12:22.523" v="72" actId="1076"/>
          <ac:spMkLst>
            <pc:docMk/>
            <pc:sldMk cId="3943761311" sldId="258"/>
            <ac:spMk id="13" creationId="{AD0AC59F-86C1-24CC-0B06-EB235A91A8DD}"/>
          </ac:spMkLst>
        </pc:spChg>
        <pc:spChg chg="add mod">
          <ac:chgData name="BINGHAM, Erin" userId="444e3fab-ba0c-4b82-96cf-11ac9adacbde" providerId="ADAL" clId="{0B8AED08-0DC7-4C8F-9220-115B4DBACBB5}" dt="2024-10-03T05:12:24.721" v="73" actId="1076"/>
          <ac:spMkLst>
            <pc:docMk/>
            <pc:sldMk cId="3943761311" sldId="258"/>
            <ac:spMk id="14" creationId="{15E9C536-D050-E843-8073-068EE01E58FC}"/>
          </ac:spMkLst>
        </pc:spChg>
        <pc:picChg chg="del">
          <ac:chgData name="BINGHAM, Erin" userId="444e3fab-ba0c-4b82-96cf-11ac9adacbde" providerId="ADAL" clId="{0B8AED08-0DC7-4C8F-9220-115B4DBACBB5}" dt="2024-10-03T05:09:49.209" v="0" actId="478"/>
          <ac:picMkLst>
            <pc:docMk/>
            <pc:sldMk cId="3943761311" sldId="258"/>
            <ac:picMk id="9" creationId="{125F229B-320A-854A-CACD-EA13D180D1FF}"/>
          </ac:picMkLst>
        </pc:picChg>
        <pc:picChg chg="del">
          <ac:chgData name="BINGHAM, Erin" userId="444e3fab-ba0c-4b82-96cf-11ac9adacbde" providerId="ADAL" clId="{0B8AED08-0DC7-4C8F-9220-115B4DBACBB5}" dt="2024-10-03T05:09:49.209" v="0" actId="478"/>
          <ac:picMkLst>
            <pc:docMk/>
            <pc:sldMk cId="3943761311" sldId="258"/>
            <ac:picMk id="11" creationId="{D3B57798-C896-6301-72B8-2A3993E23170}"/>
          </ac:picMkLst>
        </pc:picChg>
        <pc:picChg chg="add mod">
          <ac:chgData name="BINGHAM, Erin" userId="444e3fab-ba0c-4b82-96cf-11ac9adacbde" providerId="ADAL" clId="{0B8AED08-0DC7-4C8F-9220-115B4DBACBB5}" dt="2024-10-03T05:09:50.012" v="1"/>
          <ac:picMkLst>
            <pc:docMk/>
            <pc:sldMk cId="3943761311" sldId="258"/>
            <ac:picMk id="12" creationId="{6EC9B387-932D-E464-E432-0C23588A7929}"/>
          </ac:picMkLst>
        </pc:picChg>
        <pc:picChg chg="add mod">
          <ac:chgData name="BINGHAM, Erin" userId="444e3fab-ba0c-4b82-96cf-11ac9adacbde" providerId="ADAL" clId="{0B8AED08-0DC7-4C8F-9220-115B4DBACBB5}" dt="2024-10-03T05:12:28.432" v="75" actId="14100"/>
          <ac:picMkLst>
            <pc:docMk/>
            <pc:sldMk cId="3943761311" sldId="258"/>
            <ac:picMk id="15" creationId="{2529A6F6-379D-0A27-5C32-6CB18A1C002F}"/>
          </ac:picMkLst>
        </pc:picChg>
        <pc:picChg chg="add mod">
          <ac:chgData name="BINGHAM, Erin" userId="444e3fab-ba0c-4b82-96cf-11ac9adacbde" providerId="ADAL" clId="{0B8AED08-0DC7-4C8F-9220-115B4DBACBB5}" dt="2024-10-03T05:10:35.176" v="11" actId="1076"/>
          <ac:picMkLst>
            <pc:docMk/>
            <pc:sldMk cId="3943761311" sldId="258"/>
            <ac:picMk id="17" creationId="{405196BF-E263-6750-438A-4FAA88B3F0A5}"/>
          </ac:picMkLst>
        </pc:picChg>
        <pc:picChg chg="add mod">
          <ac:chgData name="BINGHAM, Erin" userId="444e3fab-ba0c-4b82-96cf-11ac9adacbde" providerId="ADAL" clId="{0B8AED08-0DC7-4C8F-9220-115B4DBACBB5}" dt="2024-10-03T05:11:02.542" v="27" actId="1035"/>
          <ac:picMkLst>
            <pc:docMk/>
            <pc:sldMk cId="3943761311" sldId="258"/>
            <ac:picMk id="19" creationId="{880D448A-CEE2-C1E2-CD3C-C5E7B7DA669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in a wheelchair holding a pen&#10;&#10;Description automatically generated">
            <a:extLst>
              <a:ext uri="{FF2B5EF4-FFF2-40B4-BE49-F238E27FC236}">
                <a16:creationId xmlns:a16="http://schemas.microsoft.com/office/drawing/2014/main" id="{E45F2187-D891-D0EB-2D61-ED28093ED6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507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pink sweater&#10;&#10;Description automatically generated">
            <a:extLst>
              <a:ext uri="{FF2B5EF4-FFF2-40B4-BE49-F238E27FC236}">
                <a16:creationId xmlns:a16="http://schemas.microsoft.com/office/drawing/2014/main" id="{D9F712C1-7F67-2BA1-0594-9F56824877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336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holding a stick and a needle&#10;&#10;Description automatically generated">
            <a:extLst>
              <a:ext uri="{FF2B5EF4-FFF2-40B4-BE49-F238E27FC236}">
                <a16:creationId xmlns:a16="http://schemas.microsoft.com/office/drawing/2014/main" id="{77A9593A-60F7-F4A7-24E0-2505A39435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132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in a white shirt&#10;&#10;Description automatically generated">
            <a:extLst>
              <a:ext uri="{FF2B5EF4-FFF2-40B4-BE49-F238E27FC236}">
                <a16:creationId xmlns:a16="http://schemas.microsoft.com/office/drawing/2014/main" id="{ACCC14C1-6E33-0C81-558A-A75545D43F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14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hospital bed holding a needle&#10;&#10;Description automatically generated">
            <a:extLst>
              <a:ext uri="{FF2B5EF4-FFF2-40B4-BE49-F238E27FC236}">
                <a16:creationId xmlns:a16="http://schemas.microsoft.com/office/drawing/2014/main" id="{4F1724F3-8414-341F-E1DE-26A62B389B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0189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itting in a hospital bed&#10;&#10;Description automatically generated">
            <a:extLst>
              <a:ext uri="{FF2B5EF4-FFF2-40B4-BE49-F238E27FC236}">
                <a16:creationId xmlns:a16="http://schemas.microsoft.com/office/drawing/2014/main" id="{635B864D-8DF9-FADB-9E2D-9BE9FC218A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07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needle&#10;&#10;Description automatically generated">
            <a:extLst>
              <a:ext uri="{FF2B5EF4-FFF2-40B4-BE49-F238E27FC236}">
                <a16:creationId xmlns:a16="http://schemas.microsoft.com/office/drawing/2014/main" id="{252D0D3F-355B-7C10-97FA-FB0FCD3EE5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933" y="0"/>
            <a:ext cx="13752000" cy="137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19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needle&#10;&#10;Description automatically generated">
            <a:extLst>
              <a:ext uri="{FF2B5EF4-FFF2-40B4-BE49-F238E27FC236}">
                <a16:creationId xmlns:a16="http://schemas.microsoft.com/office/drawing/2014/main" id="{1AF0971A-6AF1-EC2B-F9E2-DF2F98D457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7687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short hair wearing a green shirt&#10;&#10;Description automatically generated">
            <a:extLst>
              <a:ext uri="{FF2B5EF4-FFF2-40B4-BE49-F238E27FC236}">
                <a16:creationId xmlns:a16="http://schemas.microsoft.com/office/drawing/2014/main" id="{0C08ABD0-7A19-291C-309D-E75C07DD28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953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cotton swab&#10;&#10;Description automatically generated">
            <a:extLst>
              <a:ext uri="{FF2B5EF4-FFF2-40B4-BE49-F238E27FC236}">
                <a16:creationId xmlns:a16="http://schemas.microsoft.com/office/drawing/2014/main" id="{B3DF2D81-1E9B-CB08-3EA2-D74C8EBC4F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691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syringe and a needle&#10;&#10;Description automatically generated">
            <a:extLst>
              <a:ext uri="{FF2B5EF4-FFF2-40B4-BE49-F238E27FC236}">
                <a16:creationId xmlns:a16="http://schemas.microsoft.com/office/drawing/2014/main" id="{BC472A03-52C8-BFB8-4EC9-C933D3CE37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3850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tting in a chair&#10;&#10;Description automatically generated">
            <a:extLst>
              <a:ext uri="{FF2B5EF4-FFF2-40B4-BE49-F238E27FC236}">
                <a16:creationId xmlns:a16="http://schemas.microsoft.com/office/drawing/2014/main" id="{E42129B6-5518-EAB2-B176-BD09C944F4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12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ith short hair and a blue background&#10;&#10;Description automatically generated">
            <a:extLst>
              <a:ext uri="{FF2B5EF4-FFF2-40B4-BE49-F238E27FC236}">
                <a16:creationId xmlns:a16="http://schemas.microsoft.com/office/drawing/2014/main" id="{9FA922E7-42B4-821A-8B72-C6530AA8C5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554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syringe and a needle&#10;&#10;Description automatically generated">
            <a:extLst>
              <a:ext uri="{FF2B5EF4-FFF2-40B4-BE49-F238E27FC236}">
                <a16:creationId xmlns:a16="http://schemas.microsoft.com/office/drawing/2014/main" id="{DB9369D0-0DD6-48AC-8690-76D8D7CD80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866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pink shirt&#10;&#10;Description automatically generated">
            <a:extLst>
              <a:ext uri="{FF2B5EF4-FFF2-40B4-BE49-F238E27FC236}">
                <a16:creationId xmlns:a16="http://schemas.microsoft.com/office/drawing/2014/main" id="{79A883AE-9710-F703-BD3E-F5F726325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29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needle&#10;&#10;Description automatically generated">
            <a:extLst>
              <a:ext uri="{FF2B5EF4-FFF2-40B4-BE49-F238E27FC236}">
                <a16:creationId xmlns:a16="http://schemas.microsoft.com/office/drawing/2014/main" id="{C32A44AC-D678-E4DD-B098-D5E1FDCBA7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8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with long hair wearing a blue shirt&#10;&#10;Description automatically generated">
            <a:extLst>
              <a:ext uri="{FF2B5EF4-FFF2-40B4-BE49-F238E27FC236}">
                <a16:creationId xmlns:a16="http://schemas.microsoft.com/office/drawing/2014/main" id="{600EFE08-EED3-F494-0614-24C99EF401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27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tanding next to another person&#10;&#10;Description automatically generated">
            <a:extLst>
              <a:ext uri="{FF2B5EF4-FFF2-40B4-BE49-F238E27FC236}">
                <a16:creationId xmlns:a16="http://schemas.microsoft.com/office/drawing/2014/main" id="{28580105-050B-EEBE-49EB-C856FFB1F0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929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tting in a bed&#10;&#10;Description automatically generated">
            <a:extLst>
              <a:ext uri="{FF2B5EF4-FFF2-40B4-BE49-F238E27FC236}">
                <a16:creationId xmlns:a16="http://schemas.microsoft.com/office/drawing/2014/main" id="{8BA46AAC-E966-5AA4-34EB-D5D33B0DE4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424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olding a syringe&#10;&#10;Description automatically generated">
            <a:extLst>
              <a:ext uri="{FF2B5EF4-FFF2-40B4-BE49-F238E27FC236}">
                <a16:creationId xmlns:a16="http://schemas.microsoft.com/office/drawing/2014/main" id="{11D158DE-823F-96FD-4675-826847C9A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56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323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holding a needle&#10;&#10;Description automatically generated">
            <a:extLst>
              <a:ext uri="{FF2B5EF4-FFF2-40B4-BE49-F238E27FC236}">
                <a16:creationId xmlns:a16="http://schemas.microsoft.com/office/drawing/2014/main" id="{FD00086A-DED4-622C-EC90-31A84B67B5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312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for a picture&#10;&#10;Description automatically generated">
            <a:extLst>
              <a:ext uri="{FF2B5EF4-FFF2-40B4-BE49-F238E27FC236}">
                <a16:creationId xmlns:a16="http://schemas.microsoft.com/office/drawing/2014/main" id="{7A84DFD9-E494-246A-441E-FF4E387371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85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cotton swab&#10;&#10;Description automatically generated">
            <a:extLst>
              <a:ext uri="{FF2B5EF4-FFF2-40B4-BE49-F238E27FC236}">
                <a16:creationId xmlns:a16="http://schemas.microsoft.com/office/drawing/2014/main" id="{DC3951DF-117B-228D-4B93-1503970233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781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12A4251F-3C0B-459E-EE71-705FD975A7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412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holding a swab and a needle&#10;&#10;Description automatically generated">
            <a:extLst>
              <a:ext uri="{FF2B5EF4-FFF2-40B4-BE49-F238E27FC236}">
                <a16:creationId xmlns:a16="http://schemas.microsoft.com/office/drawing/2014/main" id="{1C17483C-99CB-BEAF-56FD-32B5AA4261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62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needle and a syringe&#10;&#10;Description automatically generated">
            <a:extLst>
              <a:ext uri="{FF2B5EF4-FFF2-40B4-BE49-F238E27FC236}">
                <a16:creationId xmlns:a16="http://schemas.microsoft.com/office/drawing/2014/main" id="{0F65C6CA-55C5-C3C8-3347-8E7712DB08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909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holding a needle and a syringe&#10;&#10;Description automatically generated">
            <a:extLst>
              <a:ext uri="{FF2B5EF4-FFF2-40B4-BE49-F238E27FC236}">
                <a16:creationId xmlns:a16="http://schemas.microsoft.com/office/drawing/2014/main" id="{7ABAF230-17D6-6758-D593-2382B08C04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381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76ED9-C404-5C41-913E-BC21F7EDED91}" type="datetimeFigureOut">
              <a:rPr lang="en-US" smtClean="0"/>
              <a:t>11/29/2024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E13AFF-9752-474E-AAEC-DF34AFF55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046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7" r:id="rId2"/>
    <p:sldLayoutId id="2147483676" r:id="rId3"/>
    <p:sldLayoutId id="2147483683" r:id="rId4"/>
    <p:sldLayoutId id="2147483675" r:id="rId5"/>
    <p:sldLayoutId id="2147483673" r:id="rId6"/>
    <p:sldLayoutId id="2147483674" r:id="rId7"/>
    <p:sldLayoutId id="2147483688" r:id="rId8"/>
    <p:sldLayoutId id="2147483687" r:id="rId9"/>
    <p:sldLayoutId id="2147483682" r:id="rId10"/>
    <p:sldLayoutId id="2147483684" r:id="rId11"/>
    <p:sldLayoutId id="2147483685" r:id="rId12"/>
    <p:sldLayoutId id="2147483672" r:id="rId13"/>
    <p:sldLayoutId id="2147483662" r:id="rId14"/>
    <p:sldLayoutId id="2147483686" r:id="rId15"/>
    <p:sldLayoutId id="2147483678" r:id="rId16"/>
    <p:sldLayoutId id="2147483679" r:id="rId17"/>
    <p:sldLayoutId id="2147483690" r:id="rId18"/>
    <p:sldLayoutId id="2147483680" r:id="rId19"/>
    <p:sldLayoutId id="2147483681" r:id="rId20"/>
    <p:sldLayoutId id="2147483664" r:id="rId21"/>
    <p:sldLayoutId id="2147483666" r:id="rId22"/>
    <p:sldLayoutId id="2147483667" r:id="rId23"/>
    <p:sldLayoutId id="2147483663" r:id="rId24"/>
    <p:sldLayoutId id="2147483689" r:id="rId25"/>
    <p:sldLayoutId id="2147483668" r:id="rId26"/>
    <p:sldLayoutId id="2147483665" r:id="rId27"/>
    <p:sldLayoutId id="2147483691" r:id="rId28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2">
            <a:extLst>
              <a:ext uri="{FF2B5EF4-FFF2-40B4-BE49-F238E27FC236}">
                <a16:creationId xmlns:a16="http://schemas.microsoft.com/office/drawing/2014/main" id="{AD0AC59F-86C1-24CC-0B06-EB235A91A8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42975" y="519570"/>
            <a:ext cx="11830050" cy="2651125"/>
          </a:xfrm>
        </p:spPr>
        <p:txBody>
          <a:bodyPr>
            <a:normAutofit fontScale="90000"/>
          </a:bodyPr>
          <a:lstStyle/>
          <a:p>
            <a:r>
              <a:rPr lang="en-US" sz="7300" dirty="0">
                <a:latin typeface="Sharp Grotesk Bold 20" panose="00000800000000000000" pitchFamily="50" charset="0"/>
              </a:rPr>
              <a:t>DIY Social Media Assets</a:t>
            </a:r>
            <a:br>
              <a:rPr lang="en-US" sz="11500" dirty="0">
                <a:latin typeface="Sharp Grotesk Medium 20" panose="00000600000000000000" pitchFamily="50" charset="0"/>
              </a:rPr>
            </a:br>
            <a:r>
              <a:rPr lang="en-US" sz="11500" dirty="0">
                <a:latin typeface="Sharp Grotesk Medium 20" panose="00000600000000000000" pitchFamily="50" charset="0"/>
              </a:rPr>
              <a:t>Instructions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5E9C536-D050-E843-8073-068EE01E58FC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942975" y="3188983"/>
            <a:ext cx="1183005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Aft>
                <a:spcPts val="2400"/>
              </a:spcAft>
            </a:pPr>
            <a:r>
              <a:rPr lang="en-GB" sz="4000" dirty="0"/>
              <a:t>Click on the ‘Insert text here’ text box and add your own text. </a:t>
            </a:r>
          </a:p>
          <a:p>
            <a:pPr lvl="0">
              <a:spcAft>
                <a:spcPts val="2400"/>
              </a:spcAft>
            </a:pPr>
            <a:r>
              <a:rPr lang="en-GB" sz="4000" dirty="0"/>
              <a:t>You can add your own logo if you wish.</a:t>
            </a:r>
          </a:p>
          <a:p>
            <a:pPr lvl="0">
              <a:spcAft>
                <a:spcPts val="2400"/>
              </a:spcAft>
            </a:pPr>
            <a:r>
              <a:rPr lang="en-GB" sz="4000" dirty="0"/>
              <a:t>Export the image by clicking “File” then “Export” and selecting “PNG” as the file type.</a:t>
            </a:r>
          </a:p>
          <a:p>
            <a:pPr marL="0" lvl="0" indent="0">
              <a:spcAft>
                <a:spcPts val="2400"/>
              </a:spcAft>
              <a:buNone/>
            </a:pPr>
            <a:endParaRPr lang="en-US" dirty="0"/>
          </a:p>
        </p:txBody>
      </p:sp>
      <p:pic>
        <p:nvPicPr>
          <p:cNvPr id="15" name="Picture 14" descr="A screenshot of a computer&#10;&#10;Description automatically generated">
            <a:extLst>
              <a:ext uri="{FF2B5EF4-FFF2-40B4-BE49-F238E27FC236}">
                <a16:creationId xmlns:a16="http://schemas.microsoft.com/office/drawing/2014/main" id="{2529A6F6-379D-0A27-5C32-6CB18A1C0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027" y="7397966"/>
            <a:ext cx="3904864" cy="3920421"/>
          </a:xfrm>
          <a:prstGeom prst="rect">
            <a:avLst/>
          </a:prstGeom>
        </p:spPr>
      </p:pic>
      <p:pic>
        <p:nvPicPr>
          <p:cNvPr id="17" name="Picture 16" descr="A black background with purple text&#10;&#10;Description automatically generated">
            <a:extLst>
              <a:ext uri="{FF2B5EF4-FFF2-40B4-BE49-F238E27FC236}">
                <a16:creationId xmlns:a16="http://schemas.microsoft.com/office/drawing/2014/main" id="{405196BF-E263-6750-438A-4FAA88B3F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28234"/>
            <a:ext cx="6194446" cy="1720680"/>
          </a:xfrm>
          <a:prstGeom prst="rect">
            <a:avLst/>
          </a:prstGeom>
        </p:spPr>
      </p:pic>
      <p:pic>
        <p:nvPicPr>
          <p:cNvPr id="19" name="Picture 18" descr="A logo with colorful circles&#10;&#10;Description automatically generated">
            <a:extLst>
              <a:ext uri="{FF2B5EF4-FFF2-40B4-BE49-F238E27FC236}">
                <a16:creationId xmlns:a16="http://schemas.microsoft.com/office/drawing/2014/main" id="{880D448A-CEE2-C1E2-CD3C-C5E7B7DA6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4026" y="12247522"/>
            <a:ext cx="1081662" cy="1082104"/>
          </a:xfrm>
          <a:prstGeom prst="rect">
            <a:avLst/>
          </a:prstGeom>
        </p:spPr>
      </p:pic>
      <p:pic>
        <p:nvPicPr>
          <p:cNvPr id="2" name="Picture 1" descr="A logo of a native american nation&#10;&#10;Description automatically generated">
            <a:extLst>
              <a:ext uri="{FF2B5EF4-FFF2-40B4-BE49-F238E27FC236}">
                <a16:creationId xmlns:a16="http://schemas.microsoft.com/office/drawing/2014/main" id="{B65020D8-E0ED-9242-D57B-31B89C7C69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1556" y="12187888"/>
            <a:ext cx="3318832" cy="1265305"/>
          </a:xfrm>
          <a:prstGeom prst="rect">
            <a:avLst/>
          </a:prstGeom>
        </p:spPr>
      </p:pic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D9549009-2FE8-9312-D737-DA83EA97FF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3771" y="12120764"/>
            <a:ext cx="2446783" cy="13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61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3E2AEB-6B8F-9517-DE4A-CC62199824DF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8610EE-918A-FE16-D9F5-455AF6483314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2899399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8A2FC2-7061-B37F-AFAE-CC4FE0984790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F6A365-C178-F6F8-6657-ABF37DB0747E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4144371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992F23-7E39-2ADC-7C46-071733CA9231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9DDA66-D4E5-D9C5-419E-89958595D9FE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25796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37DA44-F47D-0CD3-1CE0-13818FFD65F3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EA28D5-E75C-CF82-FACA-97CFA65CB157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1808855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65017B-1E78-1079-EF56-BFD2338E20F1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D4034C-941D-D2E9-3739-BE078ED2EA2A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117394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F538E1-DF36-13B6-9EE0-BD613977DA87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781708-4D7B-81AC-E6B1-EC9FBC0F46D5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4089843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31D886-0594-F33C-5931-143F167E1174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F9D0A1-C8B2-F9A0-27DC-474E769A8853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9905085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64C736-B865-A9F9-907D-8740B81FD9DA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3BD10-E19C-1EE3-9DA2-0F51BD936001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679327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64C736-B865-A9F9-907D-8740B81FD9DA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3BD10-E19C-1EE3-9DA2-0F51BD936001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907951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750876-3E75-8B77-E08C-D593D8574C58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257138-2574-9596-7845-7FCD14C0FC3B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250436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459EE38-7A20-123E-54F2-6656B563EB3C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CE59EB-D160-E7AA-DD96-F00EB8CEDC99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464403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64C736-B865-A9F9-907D-8740B81FD9DA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3BD10-E19C-1EE3-9DA2-0F51BD936001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389414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64C736-B865-A9F9-907D-8740B81FD9DA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3BD10-E19C-1EE3-9DA2-0F51BD936001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12881922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910A2C-4665-A92E-699D-9485CD04F252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2E03FB-6B4E-3AB0-923D-AB031F8F0531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18209797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A305E2-1A4E-549F-9ABB-BBC24F906C6C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408CCE-918A-F7B9-7DBD-EFB5BD557B88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888771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DE3F9-C5E2-C522-3D1F-E024BB412800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19175F-89B6-3035-75FB-A39A214B6326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41325186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42B8BD-5D52-9A6D-F581-28522A1C7359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BBE6FB-0395-B6F6-43B1-7CE95A29FD43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2568635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4C9667-8836-8E57-A1B2-A63B5DC6342B}"/>
              </a:ext>
            </a:extLst>
          </p:cNvPr>
          <p:cNvSpPr txBox="1"/>
          <p:nvPr/>
        </p:nvSpPr>
        <p:spPr>
          <a:xfrm>
            <a:off x="1861003" y="11389570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C544F0-1340-B654-AFFD-D5BA3BC639A0}"/>
              </a:ext>
            </a:extLst>
          </p:cNvPr>
          <p:cNvSpPr txBox="1"/>
          <p:nvPr/>
        </p:nvSpPr>
        <p:spPr>
          <a:xfrm>
            <a:off x="1861003" y="11962749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5691483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929E28-1D37-6A35-CD97-98FB123852E8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80EA6F-780F-58EA-37DC-1041A85E6EEE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5716896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4D7A14-F886-4D18-0F36-B3FD15A1FBCE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8B0CAD-C9C7-9677-379A-7F2550603683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658919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DE54EF-BF3C-B3B3-F853-85E22C91E6BD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A1D692-D029-6078-6B33-5F184E951A5B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2278580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AD29FF-DA66-0849-E238-180C70936C9E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18F753-A511-A8DE-F436-A124B702ACC4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112991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1E0212-4C44-066E-D70D-22D8363C6F4C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4F89F3-D6B9-377F-5431-BABA52142880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1479610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A3FC1E-803F-0E31-6B0D-F26087EAC387}"/>
              </a:ext>
            </a:extLst>
          </p:cNvPr>
          <p:cNvSpPr txBox="1"/>
          <p:nvPr/>
        </p:nvSpPr>
        <p:spPr>
          <a:xfrm>
            <a:off x="1801368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58FCD3-BE6C-4382-945A-C57E98BF27E2}"/>
              </a:ext>
            </a:extLst>
          </p:cNvPr>
          <p:cNvSpPr txBox="1"/>
          <p:nvPr/>
        </p:nvSpPr>
        <p:spPr>
          <a:xfrm>
            <a:off x="1801368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923523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1FCA21-0C78-152F-9731-05EA62C2E999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CB1388-1EA2-EF21-6624-E3EF484004B0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319184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2FEA2B-026A-1957-CC4C-F6DBA6D9E5DF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2B756F-434B-5670-702A-06A413D55DBE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1049715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64C616-3841-6741-5A90-356CD03ABA3F}"/>
              </a:ext>
            </a:extLst>
          </p:cNvPr>
          <p:cNvSpPr txBox="1"/>
          <p:nvPr/>
        </p:nvSpPr>
        <p:spPr>
          <a:xfrm>
            <a:off x="1783080" y="11449205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F29BA0-2AA4-FF68-FF58-DC62F770F3DD}"/>
              </a:ext>
            </a:extLst>
          </p:cNvPr>
          <p:cNvSpPr txBox="1"/>
          <p:nvPr/>
        </p:nvSpPr>
        <p:spPr>
          <a:xfrm>
            <a:off x="1783080" y="12022384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4055058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0F25F82DC70E46BECCBAC5959F994A" ma:contentTypeVersion="15" ma:contentTypeDescription="Create a new document." ma:contentTypeScope="" ma:versionID="479b56380626ad9604a3b46f7a31ee9c">
  <xsd:schema xmlns:xsd="http://www.w3.org/2001/XMLSchema" xmlns:xs="http://www.w3.org/2001/XMLSchema" xmlns:p="http://schemas.microsoft.com/office/2006/metadata/properties" xmlns:ns2="02622428-b056-4156-8618-9b4665fa4c5e" xmlns:ns3="7e344f6c-33c4-4639-9c4a-e760d75a1222" targetNamespace="http://schemas.microsoft.com/office/2006/metadata/properties" ma:root="true" ma:fieldsID="48dc0d500027a66421f27957c9add708" ns2:_="" ns3:_="">
    <xsd:import namespace="02622428-b056-4156-8618-9b4665fa4c5e"/>
    <xsd:import namespace="7e344f6c-33c4-4639-9c4a-e760d75a12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22428-b056-4156-8618-9b4665fa4c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9927c38-8944-418e-ac9b-4d6e755430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344f6c-33c4-4639-9c4a-e760d75a1222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41c91abe-c636-4396-9edc-1f14ac659bda}" ma:internalName="TaxCatchAll" ma:showField="CatchAllData" ma:web="7e344f6c-33c4-4639-9c4a-e760d75a12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344f6c-33c4-4639-9c4a-e760d75a1222" xsi:nil="true"/>
    <lcf76f155ced4ddcb4097134ff3c332f xmlns="02622428-b056-4156-8618-9b4665fa4c5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1084E91-15F7-4FC9-94D0-DA0ADE9BF2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622428-b056-4156-8618-9b4665fa4c5e"/>
    <ds:schemaRef ds:uri="7e344f6c-33c4-4639-9c4a-e760d75a12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63C82BC-5679-4462-A9E6-E79B1D85A4B8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7e344f6c-33c4-4639-9c4a-e760d75a1222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2622428-b056-4156-8618-9b4665fa4c5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14B2D58-3471-45E4-A30A-2A15DF04C1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354</TotalTime>
  <Words>216</Words>
  <Application>Microsoft Office PowerPoint</Application>
  <PresentationFormat>Custom</PresentationFormat>
  <Paragraphs>58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Aptos</vt:lpstr>
      <vt:lpstr>Aptos Display</vt:lpstr>
      <vt:lpstr>Arial</vt:lpstr>
      <vt:lpstr>Segoe UI</vt:lpstr>
      <vt:lpstr>Sharp Grotesk Bold 20</vt:lpstr>
      <vt:lpstr>Sharp Grotesk Medium 20</vt:lpstr>
      <vt:lpstr>Office Theme</vt:lpstr>
      <vt:lpstr>DIY Social Media Assets Instructions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>Bronwyn Shin</dc:creator>
  <cp:lastModifiedBy>Erin Bingham</cp:lastModifiedBy>
  <cp:revision>2</cp:revision>
  <dcterms:created xsi:type="dcterms:W3CDTF">2024-07-21T03:38:55Z</dcterms:created>
  <dcterms:modified xsi:type="dcterms:W3CDTF">2024-11-29T05:04:21Z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acb39b12-0de7-46e3-9554-e4dda977fe3b</vt:lpwstr>
  </property>
  <property fmtid="{D5CDD505-2E9C-101B-9397-08002B2CF9AE}" pid="3" name="ContentTypeId">
    <vt:lpwstr>0x010100310F25F82DC70E46BECCBAC5959F994A</vt:lpwstr>
  </property>
  <property fmtid="{D5CDD505-2E9C-101B-9397-08002B2CF9AE}" pid="4" name="MediaServiceImageTags">
    <vt:lpwstr/>
  </property>
</Properties>
</file>